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83C"/>
    <a:srgbClr val="6F0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Квадрат і куб числа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uk-UA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Підручник “ Математика 5 клас ” </a:t>
            </a:r>
          </a:p>
          <a:p>
            <a:pPr algn="ctr">
              <a:buNone/>
            </a:pPr>
            <a:r>
              <a:rPr lang="uk-UA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автори: А. Г. Мерзляк, В. Б. Полонський,</a:t>
            </a:r>
          </a:p>
          <a:p>
            <a:pPr algn="ctr">
              <a:buNone/>
            </a:pPr>
            <a:r>
              <a:rPr lang="uk-UA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М. С. Якір</a:t>
            </a:r>
          </a:p>
          <a:p>
            <a:pPr algn="ctr">
              <a:buNone/>
            </a:pPr>
            <a:endParaRPr lang="uk-UA" sz="28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24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Методична розробка вчителя математики</a:t>
            </a:r>
          </a:p>
          <a:p>
            <a:pPr algn="ctr">
              <a:buNone/>
            </a:pPr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Новобузької ЗОШ І – ІІ ст. № 4 </a:t>
            </a:r>
          </a:p>
          <a:p>
            <a:pPr algn="ctr">
              <a:buNone/>
            </a:pPr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Миколаївської обл.</a:t>
            </a:r>
          </a:p>
          <a:p>
            <a:pPr algn="ctr">
              <a:buNone/>
            </a:pPr>
            <a:r>
              <a:rPr lang="uk-UA" sz="2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</a:p>
        </p:txBody>
      </p:sp>
      <p:sp>
        <p:nvSpPr>
          <p:cNvPr id="4" name="Куб 3"/>
          <p:cNvSpPr/>
          <p:nvPr/>
        </p:nvSpPr>
        <p:spPr>
          <a:xfrm>
            <a:off x="533400" y="838200"/>
            <a:ext cx="1524000" cy="137160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15200" y="914400"/>
            <a:ext cx="13716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Monotype Corsiva" pitchFamily="66" charset="0"/>
              </a:rPr>
              <a:t>Зверни увагу!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Піднесення числа до степеня – це нова,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п'ята,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арифметична дія. Якщо у числовий вираз входить степінь, то спочатку виконується піднесення до степеня, а потім інші дії.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Наприклад, 6 • 3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6 •  9 = 54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6 + 3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6 + 9 = 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4040188" cy="1524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Термін “ показник степеня ” ввів німецький математик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Михаель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Штіфель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(1486 - 1567)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33401"/>
            <a:ext cx="4041775" cy="1523999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Сучасну форму запису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uk-UA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ввів французький вчений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Рене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Декарт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1637 році, який систематично застосовував її у своїй книзі “ Геометрія ”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htife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l="23444" t="814" r="38002" b="76813"/>
          <a:stretch>
            <a:fillRect/>
          </a:stretch>
        </p:blipFill>
        <p:spPr>
          <a:xfrm>
            <a:off x="228600" y="2133600"/>
            <a:ext cx="4381814" cy="4267200"/>
          </a:xfrm>
        </p:spPr>
      </p:pic>
      <p:pic>
        <p:nvPicPr>
          <p:cNvPr id="8" name="Содержимое 7" descr="Декарт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07066" y="2133601"/>
            <a:ext cx="4055933" cy="4297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Усна вправа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Спрости вираз, замінивши добуток однакових множників степенем:</a:t>
            </a:r>
          </a:p>
          <a:p>
            <a:pPr marL="514350" indent="-514350">
              <a:buClr>
                <a:srgbClr val="C0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 • 7;</a:t>
            </a:r>
          </a:p>
          <a:p>
            <a:pPr marL="514350" indent="-514350">
              <a:buClr>
                <a:srgbClr val="C0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 • 10 •10;</a:t>
            </a:r>
          </a:p>
          <a:p>
            <a:pPr marL="514350" indent="-514350">
              <a:buClr>
                <a:srgbClr val="C0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 •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•с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Clr>
                <a:srgbClr val="C0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•х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Clr>
                <a:srgbClr val="C0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 •6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• 6 • 6 •6;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2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198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Робота за підручником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Підсумок уроку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 “ 3:2:1”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Назви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факти, які зацікавили на уроці;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Назви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повідомлення, про які хотілося б дізнатися більше;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Назви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одну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властивість, яку будеш використовувати під час розв'язування домашніх завдань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Домашнє завдання </a:t>
            </a:r>
            <a:b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§ 19 № 564, 566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звонок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828800"/>
            <a:ext cx="5638800" cy="47837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Мета уроку: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Перевірити та закріпити знання учнів з теми: Види трикутників;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Вчити знаходити квадрат та куб чисел;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Ввести нову арифметичну дію: піднесення до степеня та порядок її використання під час обчислень;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Розвивати обчислювальні навички, пам’ять, логічне мислення;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Виховувати інтерес до предмету та бажання вчитися.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Епіграф уроку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5400" dirty="0" smtClean="0">
                <a:latin typeface="Monotype Corsiva" pitchFamily="66" charset="0"/>
              </a:rPr>
              <a:t>Вважай нещасливим той день і годину, коли ти не засвоїв нічого нового.</a:t>
            </a:r>
          </a:p>
          <a:p>
            <a:pPr algn="r">
              <a:buNone/>
            </a:pPr>
            <a:r>
              <a:rPr lang="uk-UA" sz="5400" dirty="0" smtClean="0">
                <a:latin typeface="Monotype Corsiva" pitchFamily="66" charset="0"/>
              </a:rPr>
              <a:t>Давньокитайська мудрість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Знайди помилку в № 364 (2)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Знайди периметр трикутника зі сторонами 14 см,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17 см і 17 см.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 = 14 + 2 • 17 = 16 • 17 = 272 (см)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Р = 272 см.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Склади короткий запис до домашньої задачі № 371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Одна сторона трикутника = 14 см, друга у два рази більша від першої, а третя – на 6 см менша від другої. Знайди периметр трикутника.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– 14 см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 - ?, у 2 рази більша від             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 - ?, на 6 см менша від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191000" y="3886200"/>
            <a:ext cx="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057400" y="3886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648200" y="4343400"/>
            <a:ext cx="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3434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Правая фигурная скобка 16"/>
          <p:cNvSpPr/>
          <p:nvPr/>
        </p:nvSpPr>
        <p:spPr>
          <a:xfrm>
            <a:off x="4953000" y="3733800"/>
            <a:ext cx="533400" cy="137160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Математичний диктант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Заповни пропуски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Трикутник називається гострокутним, якщо …. кути гострі;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один з кутів трикутника прямий, то такий трикутник називають……;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тупокутного трикутника ….. тупий кут;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рівносторонньому трикутнику ….. рівні сторони;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дві сторони трикутника рівні, то такий трикутник називають……;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різносторонньому трикутнику всі сторони мають 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00B0F0"/>
                </a:solidFill>
                <a:latin typeface="Monotype Corsiva" pitchFamily="66" charset="0"/>
              </a:rPr>
              <a:t>Перевірка математичного диктанту</a:t>
            </a:r>
            <a:endParaRPr lang="ru-RU" sz="4000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Всі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Прямокутним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Один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Три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Рівнобедреним</a:t>
            </a:r>
          </a:p>
          <a:p>
            <a:pPr marL="514350" indent="-514350">
              <a:buClr>
                <a:srgbClr val="FF000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Різну довжину.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Постановка проблеми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Суму кількох рівних доданків записують у вигляді добутку</a:t>
            </a:r>
          </a:p>
          <a:p>
            <a:pPr algn="ctr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+ 8 + 8 + 8 + 8 = 8 • 5 = 40</a:t>
            </a:r>
          </a:p>
          <a:p>
            <a:pPr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А як записати добуток рівних множників?</a:t>
            </a:r>
          </a:p>
          <a:p>
            <a:pPr algn="ctr">
              <a:buNone/>
            </a:pPr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• 8 • 8 • 8 • 8 = ?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Monotype Corsiva" pitchFamily="66" charset="0"/>
              </a:rPr>
              <a:t>Пояснення нового матеріалу</a:t>
            </a:r>
            <a:endParaRPr lang="ru-RU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Вираз </a:t>
            </a:r>
            <a:r>
              <a:rPr lang="uk-U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• 8 • 8 • 8 • 8 = 8</a:t>
            </a:r>
            <a:r>
              <a:rPr lang="uk-UA" sz="2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Вираз 8</a:t>
            </a:r>
            <a:r>
              <a:rPr lang="uk-UA" sz="2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називають степенем і читають “ вісім у п'ятому степені ” або “ вісім в степені п'ять ”. </a:t>
            </a:r>
          </a:p>
          <a:p>
            <a:pPr>
              <a:buNone/>
            </a:pPr>
            <a:r>
              <a:rPr lang="uk-UA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8</a:t>
            </a:r>
            <a:r>
              <a:rPr lang="uk-UA" sz="4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показник степеня</a:t>
            </a:r>
          </a:p>
          <a:p>
            <a:pPr>
              <a:buNone/>
            </a:pPr>
            <a:r>
              <a:rPr lang="uk-UA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основа степеня</a:t>
            </a:r>
          </a:p>
          <a:p>
            <a:pPr>
              <a:buNone/>
            </a:pPr>
            <a:endParaRPr lang="uk-UA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Другий степінь називають квадратом, а третій – кубом числа</a:t>
            </a:r>
            <a:endParaRPr lang="ru-RU" sz="4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62200" y="4038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362200" y="4343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19400" y="35814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591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Квадрат і куб числа</vt:lpstr>
      <vt:lpstr>Мета уроку:</vt:lpstr>
      <vt:lpstr>Епіграф уроку</vt:lpstr>
      <vt:lpstr>Перевірка домашнього завдання</vt:lpstr>
      <vt:lpstr>Перевірка домашнього завдання</vt:lpstr>
      <vt:lpstr>Математичний диктант</vt:lpstr>
      <vt:lpstr>Перевірка математичного диктанту</vt:lpstr>
      <vt:lpstr>Постановка проблеми</vt:lpstr>
      <vt:lpstr>Пояснення нового матеріалу</vt:lpstr>
      <vt:lpstr>Зверни увагу!</vt:lpstr>
      <vt:lpstr>Слайд 11</vt:lpstr>
      <vt:lpstr>Усна вправа</vt:lpstr>
      <vt:lpstr>Робота за підручником</vt:lpstr>
      <vt:lpstr>Підсумок уроку</vt:lpstr>
      <vt:lpstr>Домашнє завдання  § 19 № 564, 566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 і куб числа</dc:title>
  <cp:lastModifiedBy>1</cp:lastModifiedBy>
  <cp:revision>9</cp:revision>
  <dcterms:modified xsi:type="dcterms:W3CDTF">2011-10-02T10:45:25Z</dcterms:modified>
</cp:coreProperties>
</file>