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B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5" y="533400"/>
            <a:ext cx="9042860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Многокутники: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Квадрат, прямокутник,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їх периметри</a:t>
            </a:r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Віртуальна подорож в мережі Інтернет</a:t>
            </a:r>
          </a:p>
          <a:p>
            <a:pPr algn="ctr"/>
            <a:r>
              <a:rPr lang="uk-UA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Підручник “ Математика 5 клас ” </a:t>
            </a:r>
            <a:br>
              <a:rPr lang="uk-UA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автори: А. Г. Мерзляк, В. Б. Полонський,</a:t>
            </a:r>
            <a:br>
              <a:rPr lang="uk-UA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М. С. Якір</a:t>
            </a:r>
            <a:r>
              <a:rPr lang="uk-UA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Методична розробка вчителя математики</a:t>
            </a:r>
            <a:b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Новобузької ЗОШ І – ІІ ст. № 4 </a:t>
            </a:r>
            <a:b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Миколаївської обл.</a:t>
            </a:r>
            <a:b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Рафальської Оксани Дмитрівни</a:t>
            </a:r>
            <a:r>
              <a:rPr lang="uk-UA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 теж має форму прямокутників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69891045_84358366_1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971925" cy="4762500"/>
          </a:xfrm>
          <a:prstGeom prst="rect">
            <a:avLst/>
          </a:prstGeom>
        </p:spPr>
      </p:pic>
      <p:pic>
        <p:nvPicPr>
          <p:cNvPr id="4" name="Рисунок 3" descr="12633642903261.JPG"/>
          <p:cNvPicPr>
            <a:picLocks noChangeAspect="1"/>
          </p:cNvPicPr>
          <p:nvPr/>
        </p:nvPicPr>
        <p:blipFill>
          <a:blip r:embed="rId3" cstate="print"/>
          <a:srcRect t="6000" b="6000"/>
          <a:stretch>
            <a:fillRect/>
          </a:stretch>
        </p:blipFill>
        <p:spPr>
          <a:xfrm>
            <a:off x="4800600" y="1600200"/>
            <a:ext cx="4156364" cy="472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 наших земляків</a:t>
            </a:r>
            <a:endParaRPr lang="ru-RU" dirty="0"/>
          </a:p>
        </p:txBody>
      </p:sp>
      <p:pic>
        <p:nvPicPr>
          <p:cNvPr id="3" name="Рисунок 2" descr="41ab549d6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7848600" cy="4572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 наших земляків</a:t>
            </a:r>
            <a:endParaRPr lang="ru-RU" dirty="0"/>
          </a:p>
        </p:txBody>
      </p:sp>
      <p:pic>
        <p:nvPicPr>
          <p:cNvPr id="3" name="Рисунок 2" descr="Vitra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799"/>
            <a:ext cx="8077200" cy="464457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 наших земляків</a:t>
            </a:r>
            <a:endParaRPr lang="ru-RU" dirty="0"/>
          </a:p>
        </p:txBody>
      </p:sp>
      <p:pic>
        <p:nvPicPr>
          <p:cNvPr id="3" name="Рисунок 2" descr="1299145902_pillow-so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458200" cy="47625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земельних ділянок наших земляків</a:t>
            </a:r>
            <a:endParaRPr lang="ru-RU" dirty="0"/>
          </a:p>
        </p:txBody>
      </p:sp>
      <p:pic>
        <p:nvPicPr>
          <p:cNvPr id="3" name="Рисунок 2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8077200" cy="478536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Українські вишивки славляться в усьому світі, а їх орнаменти – квадрати та прямокутники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d50ef486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4953000" cy="3962400"/>
          </a:xfrm>
          <a:prstGeom prst="rect">
            <a:avLst/>
          </a:prstGeom>
        </p:spPr>
      </p:pic>
      <p:pic>
        <p:nvPicPr>
          <p:cNvPr id="4" name="Рисунок 3" descr="167209--19350812-h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819400"/>
            <a:ext cx="4984623" cy="3733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Українські майстри славляться в усьому світі, а їх вироби – шедеври</a:t>
            </a:r>
            <a:endParaRPr lang="ru-RU" dirty="0"/>
          </a:p>
        </p:txBody>
      </p:sp>
      <p:pic>
        <p:nvPicPr>
          <p:cNvPr id="3" name="Рисунок 2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727525" cy="4800600"/>
          </a:xfrm>
          <a:prstGeom prst="rect">
            <a:avLst/>
          </a:prstGeom>
        </p:spPr>
      </p:pic>
      <p:pic>
        <p:nvPicPr>
          <p:cNvPr id="4" name="Рисунок 3" descr="pled-s-cvetochk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998" y="1981200"/>
            <a:ext cx="4586402" cy="45339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Картина “ Квадрат Малевича ”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850.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Пам'ятник квадрату Малевича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6907107" cy="535896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Квадратні кавуни користуються величезним попитом, а ціна на новинку є дуже високою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rbuz_1_25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8077200" cy="47548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2819400"/>
            <a:ext cx="2819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Многокутник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1143000"/>
            <a:ext cx="1905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990600"/>
            <a:ext cx="1905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Прямокутник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276600"/>
            <a:ext cx="2057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Квадрат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05600" y="3276600"/>
            <a:ext cx="2057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Трикутник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4724400"/>
            <a:ext cx="2362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Геометрична фігура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486400" y="17526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819400" y="18288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3"/>
          </p:cNvCxnSpPr>
          <p:nvPr/>
        </p:nvCxnSpPr>
        <p:spPr>
          <a:xfrm flipH="1">
            <a:off x="2438400" y="3352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19600" y="3581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1"/>
          </p:cNvCxnSpPr>
          <p:nvPr/>
        </p:nvCxnSpPr>
        <p:spPr>
          <a:xfrm>
            <a:off x="6019800" y="3429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Часто українські модниці придають своїм нігтям форму квадрата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740164" cy="50292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ще прикрашають обличчя квадратними окулярами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409e388c033669e35c3e7de75186d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000375" cy="2857500"/>
          </a:xfrm>
          <a:prstGeom prst="rect">
            <a:avLst/>
          </a:prstGeom>
        </p:spPr>
      </p:pic>
      <p:pic>
        <p:nvPicPr>
          <p:cNvPr id="4" name="Рисунок 3" descr="Gucci4-o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505200"/>
            <a:ext cx="2057400" cy="30861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6764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 й саме обличчя може мати форму квадрата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tylist-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743200"/>
            <a:ext cx="3000375" cy="4114800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2615184" cy="2971800"/>
          </a:xfrm>
          <a:prstGeom prst="rect">
            <a:avLst/>
          </a:prstGeom>
        </p:spPr>
      </p:pic>
      <p:pic>
        <p:nvPicPr>
          <p:cNvPr id="5" name="Рисунок 4" descr="1208386814_sunglasses_k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524000"/>
            <a:ext cx="2456793" cy="2590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Прапори держав переважно мають прямокутну форму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676400"/>
            <a:ext cx="4202687" cy="2209800"/>
          </a:xfrm>
          <a:prstGeom prst="rect">
            <a:avLst/>
          </a:prstGeom>
        </p:spPr>
      </p:pic>
      <p:pic>
        <p:nvPicPr>
          <p:cNvPr id="4" name="Рисунок 3" descr="image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00400"/>
            <a:ext cx="4236803" cy="2819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 же вимірюють периметри всіх цих прямокутників та квадратів?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77503278_shutterstock_1939375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600200"/>
            <a:ext cx="6143668" cy="56102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Прямокутник – це чотирикутник, у якого всі кути прямі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А                                      В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                                                      ширина 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            </a:t>
            </a:r>
            <a:r>
              <a:rPr lang="en-US" dirty="0" smtClean="0"/>
              <a:t>D</a:t>
            </a:r>
            <a:r>
              <a:rPr lang="uk-UA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uk-UA" dirty="0" smtClean="0"/>
              <a:t>С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                           довжина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АВ = </a:t>
            </a:r>
            <a:r>
              <a:rPr lang="en-US" sz="4000" dirty="0" smtClean="0">
                <a:solidFill>
                  <a:srgbClr val="FF0000"/>
                </a:solidFill>
              </a:rPr>
              <a:t>DC </a:t>
            </a:r>
            <a:r>
              <a:rPr lang="uk-UA" sz="4000" dirty="0" smtClean="0">
                <a:solidFill>
                  <a:srgbClr val="FF0000"/>
                </a:solidFill>
              </a:rPr>
              <a:t> і А</a:t>
            </a: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uk-UA" sz="4000" dirty="0" smtClean="0">
                <a:solidFill>
                  <a:srgbClr val="FF0000"/>
                </a:solidFill>
              </a:rPr>
              <a:t> = ВС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2743200"/>
            <a:ext cx="35814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Периметр прямокутника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  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uk-UA" dirty="0" smtClean="0"/>
              <a:t>                 </a:t>
            </a:r>
            <a:r>
              <a:rPr lang="en-US" dirty="0" smtClean="0"/>
              <a:t>b                                      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a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P = 2a + 2b </a:t>
            </a:r>
            <a:r>
              <a:rPr lang="uk-UA" sz="4400" dirty="0" smtClean="0">
                <a:solidFill>
                  <a:srgbClr val="FF0000"/>
                </a:solidFill>
              </a:rPr>
              <a:t>або </a:t>
            </a:r>
            <a:r>
              <a:rPr lang="en-US" sz="4400" dirty="0" smtClean="0">
                <a:solidFill>
                  <a:srgbClr val="FF0000"/>
                </a:solidFill>
              </a:rPr>
              <a:t>P = 2 (a + b)</a:t>
            </a:r>
            <a:endParaRPr lang="uk-UA" sz="44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2286000"/>
            <a:ext cx="32766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Квадрат – це прямокутник, у якого всі сторони рівні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М                        Р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Е                        С</a:t>
            </a:r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000" dirty="0" err="1" smtClean="0">
                <a:solidFill>
                  <a:srgbClr val="FF0000"/>
                </a:solidFill>
              </a:rPr>
              <a:t>МР</a:t>
            </a:r>
            <a:r>
              <a:rPr lang="uk-UA" sz="4000" dirty="0" smtClean="0">
                <a:solidFill>
                  <a:srgbClr val="FF0000"/>
                </a:solidFill>
              </a:rPr>
              <a:t> = РС = СЕ = </a:t>
            </a:r>
            <a:r>
              <a:rPr lang="uk-UA" sz="4000" dirty="0" err="1" smtClean="0">
                <a:solidFill>
                  <a:srgbClr val="FF0000"/>
                </a:solidFill>
              </a:rPr>
              <a:t>ЕМ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2743200"/>
            <a:ext cx="2133600" cy="2057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Периметр квадрата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r>
              <a:rPr lang="uk-UA" dirty="0" smtClean="0"/>
              <a:t>                          а                         </a:t>
            </a:r>
            <a:r>
              <a:rPr lang="uk-UA" dirty="0" err="1" smtClean="0"/>
              <a:t>а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 а</a:t>
            </a:r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800" dirty="0" smtClean="0">
                <a:solidFill>
                  <a:srgbClr val="FF0000"/>
                </a:solidFill>
              </a:rPr>
              <a:t>Р = 4а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2743200"/>
            <a:ext cx="2209800" cy="1981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Задача № 363 (1)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23 см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42 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2819400"/>
            <a:ext cx="35814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4582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 – логотип операційної системи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Windows XP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компанії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indows_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4546"/>
            <a:ext cx="8077200" cy="470262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Задача № 363 (2)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8 дм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514600"/>
            <a:ext cx="23622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 “ 3 : 2 : 1 ”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594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многокутники, які ви знаєте;</a:t>
            </a:r>
          </a:p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формули , які ми сьогодні вивчили;</a:t>
            </a:r>
          </a:p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предмет, який вразив тебе саме під час нашої віртуальної екскурсії найбільше.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Дякую за урок! Нехай вікна </a:t>
            </a:r>
            <a:r>
              <a:rPr lang="en-US" dirty="0" smtClean="0">
                <a:solidFill>
                  <a:srgbClr val="FFFF00"/>
                </a:solidFill>
              </a:rPr>
              <a:t>Windows XP</a:t>
            </a:r>
            <a:r>
              <a:rPr lang="uk-UA" dirty="0" smtClean="0">
                <a:solidFill>
                  <a:srgbClr val="FFFF00"/>
                </a:solidFill>
              </a:rPr>
              <a:t> вас вчать і дивують!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windows_vista_vista-first-start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477000" cy="51816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b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§13 № 349, 344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звоно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858000" cy="48545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в перекладі з англійської мови означає вікно, ось чому при відкритті папки чи документу відкривається вікно</a:t>
            </a:r>
            <a:endParaRPr lang="ru-RU" sz="3200" dirty="0"/>
          </a:p>
        </p:txBody>
      </p:sp>
      <p:pic>
        <p:nvPicPr>
          <p:cNvPr id="3" name="Рисунок 2" descr="vitr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7848600" cy="490537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1983 році під час реконструкції Лувра була створена така скляна піраміда, кожен шматочок якого квадратик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990170102_5a8112e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816656" cy="3200400"/>
          </a:xfrm>
          <a:prstGeom prst="rect">
            <a:avLst/>
          </a:prstGeom>
        </p:spPr>
      </p:pic>
      <p:pic>
        <p:nvPicPr>
          <p:cNvPr id="4" name="Рисунок 3" descr="3989413901_fce97198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48000"/>
            <a:ext cx="4666686" cy="3505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louvre_pari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Habitat 67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Піксельне місто в Монреалі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05953404_10-most-amazing-buildings-in-the-world-Cubic-Houses-Rotterdam-Netherl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82000" cy="47990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Комплекс збудований у 1967 році, а цікавий тим, що в кожній квартирі є сад, який розміщений на даху сусіда знизу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abitat6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200400"/>
            <a:ext cx="5114925" cy="3486150"/>
          </a:xfrm>
          <a:prstGeom prst="rect">
            <a:avLst/>
          </a:prstGeom>
        </p:spPr>
      </p:pic>
      <p:pic>
        <p:nvPicPr>
          <p:cNvPr id="5" name="Рисунок 4" descr="habitat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4869586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Публічна бібліотека в Канзас – Сіті, штат Міссурі, США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05953668_10-most-amazing-buildings-in-the-world-Kansas-City-Public-Library-Missouri-United-St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610600" cy="495776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394</Words>
  <Application>Microsoft Office PowerPoint</Application>
  <PresentationFormat>Экран (4:3)</PresentationFormat>
  <Paragraphs>91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Яркая</vt:lpstr>
      <vt:lpstr>Слайд 1</vt:lpstr>
      <vt:lpstr>Слайд 2</vt:lpstr>
      <vt:lpstr>Це – логотип операційної системи Windows XP компанії Microsoft</vt:lpstr>
      <vt:lpstr>“Window” в перекладі з англійської мови означає вікно, ось чому при відкритті папки чи документу відкривається вікно</vt:lpstr>
      <vt:lpstr>У 1983 році під час реконструкції Лувра була створена така скляна піраміда, кожен шматочок якого квадратик</vt:lpstr>
      <vt:lpstr>Слайд 6</vt:lpstr>
      <vt:lpstr>Habitat 67: Піксельне місто в Монреалі</vt:lpstr>
      <vt:lpstr>Комплекс збудований у 1967 році, а цікавий тим, що в кожній квартирі є сад, який розміщений на даху сусіда знизу</vt:lpstr>
      <vt:lpstr>Публічна бібліотека в Канзас – Сіті, штат Міссурі, США</vt:lpstr>
      <vt:lpstr>Облаштування помешкань теж має форму прямокутників</vt:lpstr>
      <vt:lpstr>Облаштування помешкань наших земляків</vt:lpstr>
      <vt:lpstr>Облаштування помешкань наших земляків</vt:lpstr>
      <vt:lpstr>Облаштування помешкань наших земляків</vt:lpstr>
      <vt:lpstr>Облаштування земельних ділянок наших земляків</vt:lpstr>
      <vt:lpstr>Українські вишивки славляться в усьому світі, а їх орнаменти – квадрати та прямокутники</vt:lpstr>
      <vt:lpstr>Українські майстри славляться в усьому світі, а їх вироби – шедеври</vt:lpstr>
      <vt:lpstr>Картина “ Квадрат Малевича ”</vt:lpstr>
      <vt:lpstr>Пам'ятник квадрату Малевича</vt:lpstr>
      <vt:lpstr>Квадратні кавуни користуються величезним попитом, а ціна на новинку є дуже високою</vt:lpstr>
      <vt:lpstr>Часто українські модниці придають своїм нігтям форму квадрата</vt:lpstr>
      <vt:lpstr>А ще прикрашають обличчя квадратними окулярами</vt:lpstr>
      <vt:lpstr>Та й саме обличчя може мати форму квадрата</vt:lpstr>
      <vt:lpstr>Прапори держав переважно мають прямокутну форму</vt:lpstr>
      <vt:lpstr>Як же вимірюють периметри всіх цих прямокутників та квадратів?</vt:lpstr>
      <vt:lpstr>Прямокутник – це чотирикутник, у якого всі кути прямі</vt:lpstr>
      <vt:lpstr>Периметр прямокутника</vt:lpstr>
      <vt:lpstr>Квадрат – це прямокутник, у якого всі сторони рівні</vt:lpstr>
      <vt:lpstr>Периметр квадрата</vt:lpstr>
      <vt:lpstr>Задача № 363 (1)</vt:lpstr>
      <vt:lpstr>Задача № 363 (2)</vt:lpstr>
      <vt:lpstr>Гра “ 3 : 2 : 1 ”</vt:lpstr>
      <vt:lpstr>Дякую за урок! Нехай вікна Windows XP вас вчать і дивують!</vt:lpstr>
      <vt:lpstr>Домашнє завдання: §13 № 349, 344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14</cp:revision>
  <dcterms:modified xsi:type="dcterms:W3CDTF">2011-10-04T14:24:28Z</dcterms:modified>
</cp:coreProperties>
</file>