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7" r:id="rId13"/>
    <p:sldId id="271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0B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75C7E2-6F82-4FF1-BC20-E7CC15EFDBAD}" type="doc">
      <dgm:prSet loTypeId="urn:microsoft.com/office/officeart/2005/8/layout/cycle5" loCatId="cycle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7B461EF-197A-468A-8DD3-EC60A6983EC8}">
      <dgm:prSet phldrT="[Текст]"/>
      <dgm:spPr/>
      <dgm:t>
        <a:bodyPr/>
        <a:lstStyle/>
        <a:p>
          <a:r>
            <a:rPr lang="uk-UA" dirty="0" smtClean="0"/>
            <a:t>Я дізнався</a:t>
          </a:r>
          <a:endParaRPr lang="ru-RU" dirty="0"/>
        </a:p>
      </dgm:t>
    </dgm:pt>
    <dgm:pt modelId="{8B23033A-7E10-47C2-B680-35BB3D939438}" type="parTrans" cxnId="{D5A52732-F4E5-4247-9239-55BB1B614BFF}">
      <dgm:prSet/>
      <dgm:spPr/>
      <dgm:t>
        <a:bodyPr/>
        <a:lstStyle/>
        <a:p>
          <a:endParaRPr lang="ru-RU"/>
        </a:p>
      </dgm:t>
    </dgm:pt>
    <dgm:pt modelId="{2FFB2144-1E13-483C-9603-07A860752FEA}" type="sibTrans" cxnId="{D5A52732-F4E5-4247-9239-55BB1B614BFF}">
      <dgm:prSet/>
      <dgm:spPr/>
      <dgm:t>
        <a:bodyPr/>
        <a:lstStyle/>
        <a:p>
          <a:endParaRPr lang="ru-RU" dirty="0"/>
        </a:p>
      </dgm:t>
    </dgm:pt>
    <dgm:pt modelId="{D8BDB760-31D3-4D0A-8A9E-C12EC460389F}">
      <dgm:prSet phldrT="[Текст]"/>
      <dgm:spPr/>
      <dgm:t>
        <a:bodyPr/>
        <a:lstStyle/>
        <a:p>
          <a:r>
            <a:rPr lang="uk-UA" dirty="0" smtClean="0"/>
            <a:t>Я зрозумів</a:t>
          </a:r>
          <a:endParaRPr lang="ru-RU" dirty="0"/>
        </a:p>
      </dgm:t>
    </dgm:pt>
    <dgm:pt modelId="{69FEFD13-BB96-4FFA-BD71-B721036C7D88}" type="parTrans" cxnId="{5EEFA31C-CB9A-4DCC-BAB6-0027769EF57C}">
      <dgm:prSet/>
      <dgm:spPr/>
      <dgm:t>
        <a:bodyPr/>
        <a:lstStyle/>
        <a:p>
          <a:endParaRPr lang="ru-RU"/>
        </a:p>
      </dgm:t>
    </dgm:pt>
    <dgm:pt modelId="{54446462-C543-4C1F-9DEA-B6091EF52C54}" type="sibTrans" cxnId="{5EEFA31C-CB9A-4DCC-BAB6-0027769EF57C}">
      <dgm:prSet/>
      <dgm:spPr/>
      <dgm:t>
        <a:bodyPr/>
        <a:lstStyle/>
        <a:p>
          <a:endParaRPr lang="ru-RU" dirty="0"/>
        </a:p>
      </dgm:t>
    </dgm:pt>
    <dgm:pt modelId="{F55A8CAE-C377-43F5-A48D-4800D81F68CD}">
      <dgm:prSet phldrT="[Текст]"/>
      <dgm:spPr/>
      <dgm:t>
        <a:bodyPr/>
        <a:lstStyle/>
        <a:p>
          <a:r>
            <a:rPr lang="uk-UA" dirty="0" smtClean="0"/>
            <a:t>Я прагну поглибити</a:t>
          </a:r>
          <a:endParaRPr lang="ru-RU" dirty="0"/>
        </a:p>
      </dgm:t>
    </dgm:pt>
    <dgm:pt modelId="{AB175A91-78D6-4552-A809-0079E11B1153}" type="parTrans" cxnId="{7232765A-D1D7-459D-8A7A-0B78B1EA6CF0}">
      <dgm:prSet/>
      <dgm:spPr/>
      <dgm:t>
        <a:bodyPr/>
        <a:lstStyle/>
        <a:p>
          <a:endParaRPr lang="ru-RU"/>
        </a:p>
      </dgm:t>
    </dgm:pt>
    <dgm:pt modelId="{60733F67-E33A-4618-882B-7F5CD3ABF5FE}" type="sibTrans" cxnId="{7232765A-D1D7-459D-8A7A-0B78B1EA6CF0}">
      <dgm:prSet/>
      <dgm:spPr/>
      <dgm:t>
        <a:bodyPr/>
        <a:lstStyle/>
        <a:p>
          <a:endParaRPr lang="ru-RU" dirty="0"/>
        </a:p>
      </dgm:t>
    </dgm:pt>
    <dgm:pt modelId="{D59C9526-5B67-4DB7-AFA0-D98431CB9513}">
      <dgm:prSet phldrT="[Текст]"/>
      <dgm:spPr/>
      <dgm:t>
        <a:bodyPr/>
        <a:lstStyle/>
        <a:p>
          <a:r>
            <a:rPr lang="uk-UA" dirty="0" smtClean="0"/>
            <a:t>Я пишаюся</a:t>
          </a:r>
          <a:endParaRPr lang="ru-RU" dirty="0"/>
        </a:p>
      </dgm:t>
    </dgm:pt>
    <dgm:pt modelId="{CEF88F06-DFBF-443F-9CFE-08087BF579B2}" type="parTrans" cxnId="{40B957A6-667B-435A-A4D8-BBC33C7FFEDA}">
      <dgm:prSet/>
      <dgm:spPr/>
      <dgm:t>
        <a:bodyPr/>
        <a:lstStyle/>
        <a:p>
          <a:endParaRPr lang="ru-RU"/>
        </a:p>
      </dgm:t>
    </dgm:pt>
    <dgm:pt modelId="{CD261E65-69E5-4FFA-B1E5-565AF0911531}" type="sibTrans" cxnId="{40B957A6-667B-435A-A4D8-BBC33C7FFEDA}">
      <dgm:prSet/>
      <dgm:spPr/>
      <dgm:t>
        <a:bodyPr/>
        <a:lstStyle/>
        <a:p>
          <a:endParaRPr lang="ru-RU" dirty="0"/>
        </a:p>
      </dgm:t>
    </dgm:pt>
    <dgm:pt modelId="{FDC2B2BC-5A0E-4F2B-8A62-67997063DEEE}">
      <dgm:prSet phldrT="[Текст]"/>
      <dgm:spPr/>
      <dgm:t>
        <a:bodyPr/>
        <a:lstStyle/>
        <a:p>
          <a:r>
            <a:rPr lang="uk-UA" dirty="0" smtClean="0"/>
            <a:t>Я думаю,</a:t>
          </a:r>
        </a:p>
        <a:p>
          <a:r>
            <a:rPr lang="uk-UA" dirty="0" smtClean="0"/>
            <a:t>що…</a:t>
          </a:r>
          <a:endParaRPr lang="ru-RU" dirty="0"/>
        </a:p>
      </dgm:t>
    </dgm:pt>
    <dgm:pt modelId="{F49E7B3F-8261-487B-93FE-C37744E0F089}" type="parTrans" cxnId="{088920C0-0733-4144-82EE-44946DF89D5A}">
      <dgm:prSet/>
      <dgm:spPr/>
      <dgm:t>
        <a:bodyPr/>
        <a:lstStyle/>
        <a:p>
          <a:endParaRPr lang="ru-RU"/>
        </a:p>
      </dgm:t>
    </dgm:pt>
    <dgm:pt modelId="{3D1A2EC8-EC91-484F-BE5B-BF085029646F}" type="sibTrans" cxnId="{088920C0-0733-4144-82EE-44946DF89D5A}">
      <dgm:prSet/>
      <dgm:spPr/>
      <dgm:t>
        <a:bodyPr/>
        <a:lstStyle/>
        <a:p>
          <a:endParaRPr lang="ru-RU" dirty="0"/>
        </a:p>
      </dgm:t>
    </dgm:pt>
    <dgm:pt modelId="{8590F2F9-3F6D-4B4B-B307-1B89EEB646B6}" type="pres">
      <dgm:prSet presAssocID="{EF75C7E2-6F82-4FF1-BC20-E7CC15EFDBA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EEA190-9AB7-4900-BF0C-174C9221D757}" type="pres">
      <dgm:prSet presAssocID="{E7B461EF-197A-468A-8DD3-EC60A6983EC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4A9D0-9673-4520-B062-AFABA5A8EA47}" type="pres">
      <dgm:prSet presAssocID="{E7B461EF-197A-468A-8DD3-EC60A6983EC8}" presName="spNode" presStyleCnt="0"/>
      <dgm:spPr/>
    </dgm:pt>
    <dgm:pt modelId="{7DF70B37-D240-44E8-9303-1797D214A4DB}" type="pres">
      <dgm:prSet presAssocID="{2FFB2144-1E13-483C-9603-07A860752FEA}" presName="sibTrans" presStyleLbl="sibTrans1D1" presStyleIdx="0" presStyleCnt="5"/>
      <dgm:spPr/>
      <dgm:t>
        <a:bodyPr/>
        <a:lstStyle/>
        <a:p>
          <a:endParaRPr lang="ru-RU"/>
        </a:p>
      </dgm:t>
    </dgm:pt>
    <dgm:pt modelId="{096E1428-AF3C-4953-A0D8-3A5E0AFAD32F}" type="pres">
      <dgm:prSet presAssocID="{D8BDB760-31D3-4D0A-8A9E-C12EC46038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BD83E-8179-4828-9A93-548F78DFF318}" type="pres">
      <dgm:prSet presAssocID="{D8BDB760-31D3-4D0A-8A9E-C12EC460389F}" presName="spNode" presStyleCnt="0"/>
      <dgm:spPr/>
    </dgm:pt>
    <dgm:pt modelId="{74CBF4AB-AD3D-4F10-AE26-28AA3B36E300}" type="pres">
      <dgm:prSet presAssocID="{54446462-C543-4C1F-9DEA-B6091EF52C54}" presName="sibTrans" presStyleLbl="sibTrans1D1" presStyleIdx="1" presStyleCnt="5"/>
      <dgm:spPr/>
      <dgm:t>
        <a:bodyPr/>
        <a:lstStyle/>
        <a:p>
          <a:endParaRPr lang="ru-RU"/>
        </a:p>
      </dgm:t>
    </dgm:pt>
    <dgm:pt modelId="{D35E20A0-1AA9-480A-86DC-14EF127828DF}" type="pres">
      <dgm:prSet presAssocID="{F55A8CAE-C377-43F5-A48D-4800D81F68C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9093B2-514B-4488-A38B-F30A1C6113CC}" type="pres">
      <dgm:prSet presAssocID="{F55A8CAE-C377-43F5-A48D-4800D81F68CD}" presName="spNode" presStyleCnt="0"/>
      <dgm:spPr/>
    </dgm:pt>
    <dgm:pt modelId="{948EC351-C96A-4603-AEB6-7A71DF9DFA3A}" type="pres">
      <dgm:prSet presAssocID="{60733F67-E33A-4618-882B-7F5CD3ABF5FE}" presName="sibTrans" presStyleLbl="sibTrans1D1" presStyleIdx="2" presStyleCnt="5"/>
      <dgm:spPr/>
      <dgm:t>
        <a:bodyPr/>
        <a:lstStyle/>
        <a:p>
          <a:endParaRPr lang="ru-RU"/>
        </a:p>
      </dgm:t>
    </dgm:pt>
    <dgm:pt modelId="{2EE42653-D87B-4168-9B91-88B8D407241F}" type="pres">
      <dgm:prSet presAssocID="{D59C9526-5B67-4DB7-AFA0-D98431CB951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CCF0A-3089-4FA0-B49B-3A3C7C1E5115}" type="pres">
      <dgm:prSet presAssocID="{D59C9526-5B67-4DB7-AFA0-D98431CB9513}" presName="spNode" presStyleCnt="0"/>
      <dgm:spPr/>
    </dgm:pt>
    <dgm:pt modelId="{B64C1BD3-CA20-4F22-B0ED-D348E5426FB1}" type="pres">
      <dgm:prSet presAssocID="{CD261E65-69E5-4FFA-B1E5-565AF091153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6C11878D-17F3-4066-AFD6-3B11B2423C2F}" type="pres">
      <dgm:prSet presAssocID="{FDC2B2BC-5A0E-4F2B-8A62-67997063DEE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5DC86-49E8-4924-A5EE-6F82498D2E49}" type="pres">
      <dgm:prSet presAssocID="{FDC2B2BC-5A0E-4F2B-8A62-67997063DEEE}" presName="spNode" presStyleCnt="0"/>
      <dgm:spPr/>
    </dgm:pt>
    <dgm:pt modelId="{EEBFFF73-2F14-4E00-9A41-6CA224853BB7}" type="pres">
      <dgm:prSet presAssocID="{3D1A2EC8-EC91-484F-BE5B-BF085029646F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E5B325F7-0180-47D3-B307-28039E76B618}" type="presOf" srcId="{D59C9526-5B67-4DB7-AFA0-D98431CB9513}" destId="{2EE42653-D87B-4168-9B91-88B8D407241F}" srcOrd="0" destOrd="0" presId="urn:microsoft.com/office/officeart/2005/8/layout/cycle5"/>
    <dgm:cxn modelId="{5EEFA31C-CB9A-4DCC-BAB6-0027769EF57C}" srcId="{EF75C7E2-6F82-4FF1-BC20-E7CC15EFDBAD}" destId="{D8BDB760-31D3-4D0A-8A9E-C12EC460389F}" srcOrd="1" destOrd="0" parTransId="{69FEFD13-BB96-4FFA-BD71-B721036C7D88}" sibTransId="{54446462-C543-4C1F-9DEA-B6091EF52C54}"/>
    <dgm:cxn modelId="{41A84C14-C842-4DD7-97D5-3D6AC54A1E5C}" type="presOf" srcId="{FDC2B2BC-5A0E-4F2B-8A62-67997063DEEE}" destId="{6C11878D-17F3-4066-AFD6-3B11B2423C2F}" srcOrd="0" destOrd="0" presId="urn:microsoft.com/office/officeart/2005/8/layout/cycle5"/>
    <dgm:cxn modelId="{6F45153D-114C-437A-B964-8CD195FD9E3E}" type="presOf" srcId="{CD261E65-69E5-4FFA-B1E5-565AF0911531}" destId="{B64C1BD3-CA20-4F22-B0ED-D348E5426FB1}" srcOrd="0" destOrd="0" presId="urn:microsoft.com/office/officeart/2005/8/layout/cycle5"/>
    <dgm:cxn modelId="{98784CEC-2C2E-4304-8DAA-1A9DD1E0E855}" type="presOf" srcId="{60733F67-E33A-4618-882B-7F5CD3ABF5FE}" destId="{948EC351-C96A-4603-AEB6-7A71DF9DFA3A}" srcOrd="0" destOrd="0" presId="urn:microsoft.com/office/officeart/2005/8/layout/cycle5"/>
    <dgm:cxn modelId="{D5A52732-F4E5-4247-9239-55BB1B614BFF}" srcId="{EF75C7E2-6F82-4FF1-BC20-E7CC15EFDBAD}" destId="{E7B461EF-197A-468A-8DD3-EC60A6983EC8}" srcOrd="0" destOrd="0" parTransId="{8B23033A-7E10-47C2-B680-35BB3D939438}" sibTransId="{2FFB2144-1E13-483C-9603-07A860752FEA}"/>
    <dgm:cxn modelId="{0F54006A-C9AD-4C31-BED6-CA09B79E0A53}" type="presOf" srcId="{54446462-C543-4C1F-9DEA-B6091EF52C54}" destId="{74CBF4AB-AD3D-4F10-AE26-28AA3B36E300}" srcOrd="0" destOrd="0" presId="urn:microsoft.com/office/officeart/2005/8/layout/cycle5"/>
    <dgm:cxn modelId="{1BF2D7FD-9DB7-49FA-BEDB-91942037F65E}" type="presOf" srcId="{E7B461EF-197A-468A-8DD3-EC60A6983EC8}" destId="{1CEEA190-9AB7-4900-BF0C-174C9221D757}" srcOrd="0" destOrd="0" presId="urn:microsoft.com/office/officeart/2005/8/layout/cycle5"/>
    <dgm:cxn modelId="{7232765A-D1D7-459D-8A7A-0B78B1EA6CF0}" srcId="{EF75C7E2-6F82-4FF1-BC20-E7CC15EFDBAD}" destId="{F55A8CAE-C377-43F5-A48D-4800D81F68CD}" srcOrd="2" destOrd="0" parTransId="{AB175A91-78D6-4552-A809-0079E11B1153}" sibTransId="{60733F67-E33A-4618-882B-7F5CD3ABF5FE}"/>
    <dgm:cxn modelId="{59E0C960-79EC-4343-AEB3-5CFA8C7CD122}" type="presOf" srcId="{F55A8CAE-C377-43F5-A48D-4800D81F68CD}" destId="{D35E20A0-1AA9-480A-86DC-14EF127828DF}" srcOrd="0" destOrd="0" presId="urn:microsoft.com/office/officeart/2005/8/layout/cycle5"/>
    <dgm:cxn modelId="{40B957A6-667B-435A-A4D8-BBC33C7FFEDA}" srcId="{EF75C7E2-6F82-4FF1-BC20-E7CC15EFDBAD}" destId="{D59C9526-5B67-4DB7-AFA0-D98431CB9513}" srcOrd="3" destOrd="0" parTransId="{CEF88F06-DFBF-443F-9CFE-08087BF579B2}" sibTransId="{CD261E65-69E5-4FFA-B1E5-565AF0911531}"/>
    <dgm:cxn modelId="{8F02009D-A094-444F-BC3F-20DCF487E223}" type="presOf" srcId="{2FFB2144-1E13-483C-9603-07A860752FEA}" destId="{7DF70B37-D240-44E8-9303-1797D214A4DB}" srcOrd="0" destOrd="0" presId="urn:microsoft.com/office/officeart/2005/8/layout/cycle5"/>
    <dgm:cxn modelId="{A991C4D2-B0BD-4F66-8883-C4657AE1FF2E}" type="presOf" srcId="{3D1A2EC8-EC91-484F-BE5B-BF085029646F}" destId="{EEBFFF73-2F14-4E00-9A41-6CA224853BB7}" srcOrd="0" destOrd="0" presId="urn:microsoft.com/office/officeart/2005/8/layout/cycle5"/>
    <dgm:cxn modelId="{FE14CC2B-0BB9-4693-81F8-8157AD5AA8C8}" type="presOf" srcId="{D8BDB760-31D3-4D0A-8A9E-C12EC460389F}" destId="{096E1428-AF3C-4953-A0D8-3A5E0AFAD32F}" srcOrd="0" destOrd="0" presId="urn:microsoft.com/office/officeart/2005/8/layout/cycle5"/>
    <dgm:cxn modelId="{088920C0-0733-4144-82EE-44946DF89D5A}" srcId="{EF75C7E2-6F82-4FF1-BC20-E7CC15EFDBAD}" destId="{FDC2B2BC-5A0E-4F2B-8A62-67997063DEEE}" srcOrd="4" destOrd="0" parTransId="{F49E7B3F-8261-487B-93FE-C37744E0F089}" sibTransId="{3D1A2EC8-EC91-484F-BE5B-BF085029646F}"/>
    <dgm:cxn modelId="{582A6048-0736-4FFB-A07B-27DCBAEF669A}" type="presOf" srcId="{EF75C7E2-6F82-4FF1-BC20-E7CC15EFDBAD}" destId="{8590F2F9-3F6D-4B4B-B307-1B89EEB646B6}" srcOrd="0" destOrd="0" presId="urn:microsoft.com/office/officeart/2005/8/layout/cycle5"/>
    <dgm:cxn modelId="{EFCC8027-8BD8-4A2A-B6A7-A11073211365}" type="presParOf" srcId="{8590F2F9-3F6D-4B4B-B307-1B89EEB646B6}" destId="{1CEEA190-9AB7-4900-BF0C-174C9221D757}" srcOrd="0" destOrd="0" presId="urn:microsoft.com/office/officeart/2005/8/layout/cycle5"/>
    <dgm:cxn modelId="{CE4B0AAC-D973-425D-B744-7CF3B69DB3CF}" type="presParOf" srcId="{8590F2F9-3F6D-4B4B-B307-1B89EEB646B6}" destId="{AEF4A9D0-9673-4520-B062-AFABA5A8EA47}" srcOrd="1" destOrd="0" presId="urn:microsoft.com/office/officeart/2005/8/layout/cycle5"/>
    <dgm:cxn modelId="{1FF5D96E-DA92-430D-BBB5-87EFEA7D99CE}" type="presParOf" srcId="{8590F2F9-3F6D-4B4B-B307-1B89EEB646B6}" destId="{7DF70B37-D240-44E8-9303-1797D214A4DB}" srcOrd="2" destOrd="0" presId="urn:microsoft.com/office/officeart/2005/8/layout/cycle5"/>
    <dgm:cxn modelId="{0051299C-3401-4576-B01F-BDE90DA2182D}" type="presParOf" srcId="{8590F2F9-3F6D-4B4B-B307-1B89EEB646B6}" destId="{096E1428-AF3C-4953-A0D8-3A5E0AFAD32F}" srcOrd="3" destOrd="0" presId="urn:microsoft.com/office/officeart/2005/8/layout/cycle5"/>
    <dgm:cxn modelId="{C5087742-B09B-43C3-A719-218B3B995C44}" type="presParOf" srcId="{8590F2F9-3F6D-4B4B-B307-1B89EEB646B6}" destId="{551BD83E-8179-4828-9A93-548F78DFF318}" srcOrd="4" destOrd="0" presId="urn:microsoft.com/office/officeart/2005/8/layout/cycle5"/>
    <dgm:cxn modelId="{EA1E3D1B-AC1F-4C61-A676-3FF93C9ED3A6}" type="presParOf" srcId="{8590F2F9-3F6D-4B4B-B307-1B89EEB646B6}" destId="{74CBF4AB-AD3D-4F10-AE26-28AA3B36E300}" srcOrd="5" destOrd="0" presId="urn:microsoft.com/office/officeart/2005/8/layout/cycle5"/>
    <dgm:cxn modelId="{403B16FC-1AB8-4494-A876-67518BD794D4}" type="presParOf" srcId="{8590F2F9-3F6D-4B4B-B307-1B89EEB646B6}" destId="{D35E20A0-1AA9-480A-86DC-14EF127828DF}" srcOrd="6" destOrd="0" presId="urn:microsoft.com/office/officeart/2005/8/layout/cycle5"/>
    <dgm:cxn modelId="{D4457608-8C8E-4AD5-A927-042F2A5FBAD8}" type="presParOf" srcId="{8590F2F9-3F6D-4B4B-B307-1B89EEB646B6}" destId="{3C9093B2-514B-4488-A38B-F30A1C6113CC}" srcOrd="7" destOrd="0" presId="urn:microsoft.com/office/officeart/2005/8/layout/cycle5"/>
    <dgm:cxn modelId="{C9FF010C-6EA8-4AF5-AE79-6F3AF22E92E5}" type="presParOf" srcId="{8590F2F9-3F6D-4B4B-B307-1B89EEB646B6}" destId="{948EC351-C96A-4603-AEB6-7A71DF9DFA3A}" srcOrd="8" destOrd="0" presId="urn:microsoft.com/office/officeart/2005/8/layout/cycle5"/>
    <dgm:cxn modelId="{8C5028E1-47F3-4517-81B5-EC4BBCA084E5}" type="presParOf" srcId="{8590F2F9-3F6D-4B4B-B307-1B89EEB646B6}" destId="{2EE42653-D87B-4168-9B91-88B8D407241F}" srcOrd="9" destOrd="0" presId="urn:microsoft.com/office/officeart/2005/8/layout/cycle5"/>
    <dgm:cxn modelId="{A712B414-5DFD-4ABB-81A5-D69B7823C239}" type="presParOf" srcId="{8590F2F9-3F6D-4B4B-B307-1B89EEB646B6}" destId="{DF3CCF0A-3089-4FA0-B49B-3A3C7C1E5115}" srcOrd="10" destOrd="0" presId="urn:microsoft.com/office/officeart/2005/8/layout/cycle5"/>
    <dgm:cxn modelId="{76CF0249-6EF3-47A2-827E-5640307296EF}" type="presParOf" srcId="{8590F2F9-3F6D-4B4B-B307-1B89EEB646B6}" destId="{B64C1BD3-CA20-4F22-B0ED-D348E5426FB1}" srcOrd="11" destOrd="0" presId="urn:microsoft.com/office/officeart/2005/8/layout/cycle5"/>
    <dgm:cxn modelId="{80CD9046-6824-4D04-87B5-72E10C7B3AF1}" type="presParOf" srcId="{8590F2F9-3F6D-4B4B-B307-1B89EEB646B6}" destId="{6C11878D-17F3-4066-AFD6-3B11B2423C2F}" srcOrd="12" destOrd="0" presId="urn:microsoft.com/office/officeart/2005/8/layout/cycle5"/>
    <dgm:cxn modelId="{BF1E292C-FE13-411B-BE65-2EF6F769C6D1}" type="presParOf" srcId="{8590F2F9-3F6D-4B4B-B307-1B89EEB646B6}" destId="{9705DC86-49E8-4924-A5EE-6F82498D2E49}" srcOrd="13" destOrd="0" presId="urn:microsoft.com/office/officeart/2005/8/layout/cycle5"/>
    <dgm:cxn modelId="{82C1C026-3E54-4D57-B52C-CFF59A50FA8B}" type="presParOf" srcId="{8590F2F9-3F6D-4B4B-B307-1B89EEB646B6}" destId="{EEBFFF73-2F14-4E00-9A41-6CA224853BB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EEA190-9AB7-4900-BF0C-174C9221D757}">
      <dsp:nvSpPr>
        <dsp:cNvPr id="0" name=""/>
        <dsp:cNvSpPr/>
      </dsp:nvSpPr>
      <dsp:spPr>
        <a:xfrm>
          <a:off x="3293045" y="2705"/>
          <a:ext cx="1643508" cy="1068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Я дізнався</a:t>
          </a:r>
          <a:endParaRPr lang="ru-RU" sz="2100" kern="1200" dirty="0"/>
        </a:p>
      </dsp:txBody>
      <dsp:txXfrm>
        <a:off x="3293045" y="2705"/>
        <a:ext cx="1643508" cy="1068280"/>
      </dsp:txXfrm>
    </dsp:sp>
    <dsp:sp modelId="{7DF70B37-D240-44E8-9303-1797D214A4DB}">
      <dsp:nvSpPr>
        <dsp:cNvPr id="0" name=""/>
        <dsp:cNvSpPr/>
      </dsp:nvSpPr>
      <dsp:spPr>
        <a:xfrm>
          <a:off x="1979698" y="536846"/>
          <a:ext cx="4270202" cy="4270202"/>
        </a:xfrm>
        <a:custGeom>
          <a:avLst/>
          <a:gdLst/>
          <a:ahLst/>
          <a:cxnLst/>
          <a:rect l="0" t="0" r="0" b="0"/>
          <a:pathLst>
            <a:path>
              <a:moveTo>
                <a:pt x="3177223" y="271599"/>
              </a:moveTo>
              <a:arcTo wR="2135101" hR="2135101" stAng="17952909" swAng="121237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E1428-AF3C-4953-A0D8-3A5E0AFAD32F}">
      <dsp:nvSpPr>
        <dsp:cNvPr id="0" name=""/>
        <dsp:cNvSpPr/>
      </dsp:nvSpPr>
      <dsp:spPr>
        <a:xfrm>
          <a:off x="5323647" y="1478024"/>
          <a:ext cx="1643508" cy="1068280"/>
        </a:xfrm>
        <a:prstGeom prst="roundRect">
          <a:avLst/>
        </a:prstGeom>
        <a:solidFill>
          <a:schemeClr val="accent3">
            <a:hueOff val="4398835"/>
            <a:satOff val="-10022"/>
            <a:lumOff val="402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Я зрозумів</a:t>
          </a:r>
          <a:endParaRPr lang="ru-RU" sz="2100" kern="1200" dirty="0"/>
        </a:p>
      </dsp:txBody>
      <dsp:txXfrm>
        <a:off x="5323647" y="1478024"/>
        <a:ext cx="1643508" cy="1068280"/>
      </dsp:txXfrm>
    </dsp:sp>
    <dsp:sp modelId="{74CBF4AB-AD3D-4F10-AE26-28AA3B36E300}">
      <dsp:nvSpPr>
        <dsp:cNvPr id="0" name=""/>
        <dsp:cNvSpPr/>
      </dsp:nvSpPr>
      <dsp:spPr>
        <a:xfrm>
          <a:off x="1979698" y="536846"/>
          <a:ext cx="4270202" cy="4270202"/>
        </a:xfrm>
        <a:custGeom>
          <a:avLst/>
          <a:gdLst/>
          <a:ahLst/>
          <a:cxnLst/>
          <a:rect l="0" t="0" r="0" b="0"/>
          <a:pathLst>
            <a:path>
              <a:moveTo>
                <a:pt x="4265092" y="2282729"/>
              </a:moveTo>
              <a:arcTo wR="2135101" hR="2135101" stAng="21837887" swAng="1360373"/>
            </a:path>
          </a:pathLst>
        </a:custGeom>
        <a:noFill/>
        <a:ln w="9525" cap="flat" cmpd="sng" algn="ctr">
          <a:solidFill>
            <a:schemeClr val="accent3">
              <a:hueOff val="4398835"/>
              <a:satOff val="-10022"/>
              <a:lumOff val="402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E20A0-1AA9-480A-86DC-14EF127828DF}">
      <dsp:nvSpPr>
        <dsp:cNvPr id="0" name=""/>
        <dsp:cNvSpPr/>
      </dsp:nvSpPr>
      <dsp:spPr>
        <a:xfrm>
          <a:off x="4548026" y="3865139"/>
          <a:ext cx="1643508" cy="1068280"/>
        </a:xfrm>
        <a:prstGeom prst="roundRect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Я прагну поглибити</a:t>
          </a:r>
          <a:endParaRPr lang="ru-RU" sz="2100" kern="1200" dirty="0"/>
        </a:p>
      </dsp:txBody>
      <dsp:txXfrm>
        <a:off x="4548026" y="3865139"/>
        <a:ext cx="1643508" cy="1068280"/>
      </dsp:txXfrm>
    </dsp:sp>
    <dsp:sp modelId="{948EC351-C96A-4603-AEB6-7A71DF9DFA3A}">
      <dsp:nvSpPr>
        <dsp:cNvPr id="0" name=""/>
        <dsp:cNvSpPr/>
      </dsp:nvSpPr>
      <dsp:spPr>
        <a:xfrm>
          <a:off x="1979698" y="536846"/>
          <a:ext cx="4270202" cy="4270202"/>
        </a:xfrm>
        <a:custGeom>
          <a:avLst/>
          <a:gdLst/>
          <a:ahLst/>
          <a:cxnLst/>
          <a:rect l="0" t="0" r="0" b="0"/>
          <a:pathLst>
            <a:path>
              <a:moveTo>
                <a:pt x="2397401" y="4254028"/>
              </a:moveTo>
              <a:arcTo wR="2135101" hR="2135101" stAng="4976597" swAng="846805"/>
            </a:path>
          </a:pathLst>
        </a:custGeom>
        <a:noFill/>
        <a:ln w="9525" cap="flat" cmpd="sng" algn="ctr">
          <a:solidFill>
            <a:schemeClr val="accent3">
              <a:hueOff val="8797670"/>
              <a:satOff val="-20044"/>
              <a:lumOff val="804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E42653-D87B-4168-9B91-88B8D407241F}">
      <dsp:nvSpPr>
        <dsp:cNvPr id="0" name=""/>
        <dsp:cNvSpPr/>
      </dsp:nvSpPr>
      <dsp:spPr>
        <a:xfrm>
          <a:off x="2038064" y="3865139"/>
          <a:ext cx="1643508" cy="1068280"/>
        </a:xfrm>
        <a:prstGeom prst="roundRect">
          <a:avLst/>
        </a:prstGeom>
        <a:solidFill>
          <a:schemeClr val="accent3">
            <a:hueOff val="13196505"/>
            <a:satOff val="-30066"/>
            <a:lumOff val="1206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Я пишаюся</a:t>
          </a:r>
          <a:endParaRPr lang="ru-RU" sz="2100" kern="1200" dirty="0"/>
        </a:p>
      </dsp:txBody>
      <dsp:txXfrm>
        <a:off x="2038064" y="3865139"/>
        <a:ext cx="1643508" cy="1068280"/>
      </dsp:txXfrm>
    </dsp:sp>
    <dsp:sp modelId="{B64C1BD3-CA20-4F22-B0ED-D348E5426FB1}">
      <dsp:nvSpPr>
        <dsp:cNvPr id="0" name=""/>
        <dsp:cNvSpPr/>
      </dsp:nvSpPr>
      <dsp:spPr>
        <a:xfrm>
          <a:off x="1979698" y="536846"/>
          <a:ext cx="4270202" cy="4270202"/>
        </a:xfrm>
        <a:custGeom>
          <a:avLst/>
          <a:gdLst/>
          <a:ahLst/>
          <a:cxnLst/>
          <a:rect l="0" t="0" r="0" b="0"/>
          <a:pathLst>
            <a:path>
              <a:moveTo>
                <a:pt x="226620" y="3092366"/>
              </a:moveTo>
              <a:arcTo wR="2135101" hR="2135101" stAng="9201740" swAng="1360373"/>
            </a:path>
          </a:pathLst>
        </a:custGeom>
        <a:noFill/>
        <a:ln w="9525" cap="flat" cmpd="sng" algn="ctr">
          <a:solidFill>
            <a:schemeClr val="accent3">
              <a:hueOff val="13196505"/>
              <a:satOff val="-30066"/>
              <a:lumOff val="1206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1878D-17F3-4066-AFD6-3B11B2423C2F}">
      <dsp:nvSpPr>
        <dsp:cNvPr id="0" name=""/>
        <dsp:cNvSpPr/>
      </dsp:nvSpPr>
      <dsp:spPr>
        <a:xfrm>
          <a:off x="1262443" y="1478024"/>
          <a:ext cx="1643508" cy="1068280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Я думаю,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що…</a:t>
          </a:r>
          <a:endParaRPr lang="ru-RU" sz="2100" kern="1200" dirty="0"/>
        </a:p>
      </dsp:txBody>
      <dsp:txXfrm>
        <a:off x="1262443" y="1478024"/>
        <a:ext cx="1643508" cy="1068280"/>
      </dsp:txXfrm>
    </dsp:sp>
    <dsp:sp modelId="{EEBFFF73-2F14-4E00-9A41-6CA224853BB7}">
      <dsp:nvSpPr>
        <dsp:cNvPr id="0" name=""/>
        <dsp:cNvSpPr/>
      </dsp:nvSpPr>
      <dsp:spPr>
        <a:xfrm>
          <a:off x="1979698" y="536846"/>
          <a:ext cx="4270202" cy="4270202"/>
        </a:xfrm>
        <a:custGeom>
          <a:avLst/>
          <a:gdLst/>
          <a:ahLst/>
          <a:cxnLst/>
          <a:rect l="0" t="0" r="0" b="0"/>
          <a:pathLst>
            <a:path>
              <a:moveTo>
                <a:pt x="513461" y="746237"/>
              </a:moveTo>
              <a:arcTo wR="2135101" hR="2135101" stAng="13234717" swAng="1212375"/>
            </a:path>
          </a:pathLst>
        </a:custGeom>
        <a:noFill/>
        <a:ln w="9525" cap="flat" cmpd="sng" algn="ctr">
          <a:solidFill>
            <a:schemeClr val="accent3">
              <a:hueOff val="17595341"/>
              <a:satOff val="-40088"/>
              <a:lumOff val="1608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4253" y="762001"/>
            <a:ext cx="7735516" cy="53245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Обчислення об'єму прямокутного паралелепіпеда </a:t>
            </a:r>
          </a:p>
          <a:p>
            <a:pPr algn="ctr"/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 куба</a:t>
            </a:r>
          </a:p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 клас</a:t>
            </a:r>
          </a:p>
          <a:p>
            <a:pPr algn="ctr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Підручник “ Математика 5 клас ” </a:t>
            </a:r>
          </a:p>
          <a:p>
            <a:pPr algn="ctr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автори: А. Г. Мерзляк, В. Б. Полонський, М. С. Якір</a:t>
            </a:r>
          </a:p>
          <a:p>
            <a:pPr algn="ctr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Методична розробка вчителя математики</a:t>
            </a:r>
          </a:p>
          <a:p>
            <a:pPr algn="ctr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Новобузької ЗОШ І – ІІ ст. № 4 Миколаївської області</a:t>
            </a:r>
          </a:p>
          <a:p>
            <a:pPr algn="ctr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Рафальської Оксани Дмитрівни</a:t>
            </a:r>
          </a:p>
        </p:txBody>
      </p:sp>
      <p:sp>
        <p:nvSpPr>
          <p:cNvPr id="3" name="Куб 2"/>
          <p:cNvSpPr/>
          <p:nvPr/>
        </p:nvSpPr>
        <p:spPr>
          <a:xfrm>
            <a:off x="7391400" y="3124200"/>
            <a:ext cx="1371600" cy="1295400"/>
          </a:xfrm>
          <a:prstGeom prst="cube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304800" y="2971800"/>
            <a:ext cx="2057400" cy="1295400"/>
          </a:xfrm>
          <a:prstGeom prst="cube">
            <a:avLst/>
          </a:prstGeom>
          <a:ln>
            <a:solidFill>
              <a:srgbClr val="F250B8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Обчисліть об'єм класної кімнати, якщо її виміри дорівнюють 3 м, 4 м, 5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Изображение 156.jpg"/>
          <p:cNvPicPr>
            <a:picLocks noChangeAspect="1"/>
          </p:cNvPicPr>
          <p:nvPr/>
        </p:nvPicPr>
        <p:blipFill>
          <a:blip r:embed="rId2" cstate="print"/>
          <a:srcRect l="37239"/>
          <a:stretch>
            <a:fillRect/>
          </a:stretch>
        </p:blipFill>
        <p:spPr>
          <a:xfrm rot="5400000">
            <a:off x="2315360" y="1799440"/>
            <a:ext cx="4208480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33400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Робота за підручником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Рефлексія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Домашнє завдання </a:t>
            </a:r>
            <a:b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§21 № 627, 629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Дзвонок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647617"/>
            <a:ext cx="6019800" cy="510696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Дякую за урок!</a:t>
            </a:r>
            <a:br>
              <a:rPr lang="uk-UA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 – молодці!</a:t>
            </a:r>
            <a:endParaRPr lang="ru-RU" sz="6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Шляп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524" y="1905000"/>
            <a:ext cx="6146276" cy="46037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Мета уроку: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9408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Закріпити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знання учнями формул для обчислення об'єму прямокутного паралелепіпеда та куба;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Вчити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застосовувати теоретичні знання на практиці;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Розвивати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просторову уяву, пам’ять, логічні навички, естетики записів;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Виховувати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інтерес до предмету, бажання використовувати дані знання в життєвих ситуаціях.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Епіграф уроку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 мистецтву розв'язання задач є вихованням волі.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Щоб розпочати розв'язання серйозної наукової проблеми, необхідна сила волі, яку не зможуть зламати роки напруженої праці і гірких розчарувань.</a:t>
            </a:r>
          </a:p>
          <a:p>
            <a:pPr>
              <a:buNone/>
            </a:pPr>
            <a:r>
              <a:rPr lang="uk-UA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Д. Пойа 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/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Розв'яжи задачу аналогічну до домашньої.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Чому дорівнює об'єм прямокутного паралелепіпеда з вимірами 12 дм, 6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12 • 6 • 2 = 96 (дм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Відповідь: об'єм прямокутного паралелепіпеда дорівнює 96 дм 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 Математичний диктант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>
            <a:normAutofit/>
          </a:bodyPr>
          <a:lstStyle/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Запишіть числа у вигляді кубів інших натуральних чисел: 8; 27;125</a:t>
            </a:r>
          </a:p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Знайдіть об'єм куба з ребром 4 см</a:t>
            </a:r>
          </a:p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Знайдіть об'єм прямокутного паралелепіпеда з вимірами 5 см, 6 см, 9 см</a:t>
            </a:r>
          </a:p>
          <a:p>
            <a:pPr marL="578358" indent="-514350">
              <a:buClr>
                <a:srgbClr val="C00000"/>
              </a:buClr>
              <a:buFont typeface="Wingdings 2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Знайдіть площу основи куба, якщо його об'єм дорівнює 64 м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2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Знайдіть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 = 320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40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м</a:t>
            </a:r>
          </a:p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Знайдіть об'єм куба, якщо площа його основи дорівнює 16 см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Відповіді до математичного диктанту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5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64 см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rgbClr val="C0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270 см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rgbClr val="C00000"/>
              </a:buClr>
              <a:buAutoNum type="arabicPeriod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rgbClr val="C00000"/>
              </a:buClr>
              <a:buFont typeface="Wingdings 2"/>
              <a:buAutoNum type="arabicPeriod"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2 м</a:t>
            </a:r>
          </a:p>
          <a:p>
            <a:pPr marL="578358" indent="-514350">
              <a:buClr>
                <a:srgbClr val="C00000"/>
              </a:buClr>
              <a:buFont typeface="Wingdings 2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 = 64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AutoNum type="arabicPeriod"/>
            </a:pPr>
            <a:endParaRPr lang="uk-UA" dirty="0" smtClean="0"/>
          </a:p>
          <a:p>
            <a:pPr marL="578358" indent="-514350">
              <a:buNone/>
            </a:pPr>
            <a:r>
              <a:rPr lang="en-US" baseline="30000" dirty="0" smtClean="0"/>
              <a:t> </a:t>
            </a:r>
            <a:endParaRPr lang="uk-UA" baseline="30000" dirty="0" smtClean="0"/>
          </a:p>
          <a:p>
            <a:pPr marL="578358" indent="-514350">
              <a:buNone/>
            </a:pPr>
            <a:r>
              <a:rPr lang="uk-UA" baseline="30000" dirty="0" smtClean="0"/>
              <a:t>         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5170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420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Знайти об'єм куба, якщо його ребро дорівнює 9 м.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9м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Куб 3"/>
          <p:cNvSpPr/>
          <p:nvPr/>
        </p:nvSpPr>
        <p:spPr>
          <a:xfrm>
            <a:off x="2895600" y="2667000"/>
            <a:ext cx="2895600" cy="2743200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819400" y="5638800"/>
            <a:ext cx="22098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Довжина прямокутного паралелепіпеда 8 дм, ширина на 3 дм менша за довжину. Об'єм паралелепіпеда дорівнює 200 дм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Знайти висоту.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?,на 3 дм менша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8 дм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Куб 3"/>
          <p:cNvSpPr/>
          <p:nvPr/>
        </p:nvSpPr>
        <p:spPr>
          <a:xfrm>
            <a:off x="1066800" y="3505200"/>
            <a:ext cx="4114800" cy="1676400"/>
          </a:xfrm>
          <a:prstGeom prst="cube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066800" y="5410200"/>
            <a:ext cx="38100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876800" y="4876800"/>
            <a:ext cx="457200" cy="4572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334000" y="3505200"/>
            <a:ext cx="0" cy="12192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0200" y="4419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= 200 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en-US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Знайти площу квадрата, периметр якого 64 мм.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-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2514600" y="2590800"/>
            <a:ext cx="2971800" cy="2743200"/>
          </a:xfrm>
          <a:prstGeom prst="cub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3886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 = 64 мм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415</Words>
  <Application>Microsoft Office PowerPoint</Application>
  <PresentationFormat>Экран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Яркая</vt:lpstr>
      <vt:lpstr>Слайд 1</vt:lpstr>
      <vt:lpstr>              Мета уроку:</vt:lpstr>
      <vt:lpstr>               Епіграф уроку</vt:lpstr>
      <vt:lpstr>Перевірка домашнього завдання</vt:lpstr>
      <vt:lpstr> Математичний диктант</vt:lpstr>
      <vt:lpstr>Відповіді до математичного диктанту</vt:lpstr>
      <vt:lpstr>Задача</vt:lpstr>
      <vt:lpstr>Задача</vt:lpstr>
      <vt:lpstr>Задача</vt:lpstr>
      <vt:lpstr>Задача </vt:lpstr>
      <vt:lpstr>Робота за підручником</vt:lpstr>
      <vt:lpstr>Рефлексія</vt:lpstr>
      <vt:lpstr>Домашнє завдання  §21 № 627, 629</vt:lpstr>
      <vt:lpstr>Дякую за урок! Ви – молодці!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11</cp:revision>
  <dcterms:modified xsi:type="dcterms:W3CDTF">2011-10-02T13:02:45Z</dcterms:modified>
</cp:coreProperties>
</file>