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57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0F2"/>
    <a:srgbClr val="990099"/>
    <a:srgbClr val="C2149D"/>
    <a:srgbClr val="993366"/>
    <a:srgbClr val="00CC99"/>
    <a:srgbClr val="E46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2E300-8734-46EE-B62B-0DB1D6A2B228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7DB5-97F9-438D-9890-70E0C4509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5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7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45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6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4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58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7DB5-97F9-438D-9890-70E0C45091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3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851648" cy="1828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sz="9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7854696" cy="201622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математики </a:t>
            </a: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гімназії № 31</a:t>
            </a:r>
          </a:p>
          <a:p>
            <a:r>
              <a:rPr 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Євтух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Т.А.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82516" y="3216315"/>
            <a:ext cx="3243136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 </a:t>
            </a:r>
            <a:r>
              <a:rPr lang="ru-RU" sz="9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</a:t>
            </a:r>
            <a:endParaRPr lang="ru-RU" sz="9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6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24" y="918057"/>
            <a:ext cx="9144000" cy="4600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1.Фігура, утворена двома променями , які виходять з однієї точки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271319"/>
              </p:ext>
            </p:extLst>
          </p:nvPr>
        </p:nvGraphicFramePr>
        <p:xfrm>
          <a:off x="115694" y="2259324"/>
          <a:ext cx="8768596" cy="4230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4"/>
                <a:gridCol w="592446"/>
                <a:gridCol w="648072"/>
                <a:gridCol w="648072"/>
                <a:gridCol w="680590"/>
                <a:gridCol w="634638"/>
                <a:gridCol w="634638"/>
                <a:gridCol w="634638"/>
                <a:gridCol w="634638"/>
                <a:gridCol w="634638"/>
                <a:gridCol w="634638"/>
                <a:gridCol w="634638"/>
                <a:gridCol w="634638"/>
                <a:gridCol w="634638"/>
              </a:tblGrid>
              <a:tr h="470016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0016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4498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11379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1491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91399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74940" y="26351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26351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26351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96" y="26245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12360" y="2617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460432" y="26157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9932" y="30759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11824" y="30759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74940" y="30671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940152" y="30759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53499" y="30759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99592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47565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51720" y="35712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71800" y="35606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347864" y="35606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959932" y="35606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611824" y="355007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292525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716016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27494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91422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508313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20491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й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23528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73660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318674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051720" y="4498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699792" y="45078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139952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932312" y="4498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611379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242720" y="449968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914220" y="449089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6508313" y="449089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475656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051720" y="495989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699792" y="495989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34786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9599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675003" y="49610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251067" y="49698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914220" y="49698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508313" y="497977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177699" y="498091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7844190" y="49698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й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110354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731622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347864" y="54463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990519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675003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5274940" y="54463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5911217" y="544920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й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445469" y="58772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3990519" y="58772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4652392" y="58772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5292080" y="588720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5929726" y="588720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60630" y="915377"/>
            <a:ext cx="7419818" cy="43561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/>
              <a:t>2.Частина прямої, яка має початок і не має кінця</a:t>
            </a:r>
            <a:endParaRPr lang="ru-RU" dirty="0"/>
          </a:p>
        </p:txBody>
      </p:sp>
      <p:sp>
        <p:nvSpPr>
          <p:cNvPr id="70" name="Объект 2"/>
          <p:cNvSpPr txBox="1">
            <a:spLocks/>
          </p:cNvSpPr>
          <p:nvPr/>
        </p:nvSpPr>
        <p:spPr>
          <a:xfrm>
            <a:off x="554160" y="1133183"/>
            <a:ext cx="7198151" cy="4471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/>
              <a:t>3.Спільний початок променів, які утворюють кут</a:t>
            </a:r>
            <a:endParaRPr lang="ru-RU" dirty="0"/>
          </a:p>
        </p:txBody>
      </p:sp>
      <p:sp>
        <p:nvSpPr>
          <p:cNvPr id="71" name="Объект 2"/>
          <p:cNvSpPr txBox="1">
            <a:spLocks/>
          </p:cNvSpPr>
          <p:nvPr/>
        </p:nvSpPr>
        <p:spPr>
          <a:xfrm>
            <a:off x="899592" y="1268423"/>
            <a:ext cx="6184785" cy="41579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4.Частина прямої, яка має початок і кінець</a:t>
            </a:r>
            <a:endParaRPr lang="ru-RU" dirty="0"/>
          </a:p>
        </p:txBody>
      </p:sp>
      <p:sp>
        <p:nvSpPr>
          <p:cNvPr id="72" name="Объект 2"/>
          <p:cNvSpPr txBox="1">
            <a:spLocks/>
          </p:cNvSpPr>
          <p:nvPr/>
        </p:nvSpPr>
        <p:spPr>
          <a:xfrm>
            <a:off x="391880" y="1444776"/>
            <a:ext cx="8409620" cy="4555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5.Кут, градусна міра якого більша за 90</a:t>
            </a:r>
            <a:r>
              <a:rPr lang="uk-UA" dirty="0" smtClean="0">
                <a:sym typeface="Symbol"/>
              </a:rPr>
              <a:t>, але менша від 180</a:t>
            </a:r>
            <a:endParaRPr lang="ru-RU" dirty="0"/>
          </a:p>
        </p:txBody>
      </p:sp>
      <p:sp>
        <p:nvSpPr>
          <p:cNvPr id="73" name="Объект 2"/>
          <p:cNvSpPr txBox="1">
            <a:spLocks/>
          </p:cNvSpPr>
          <p:nvPr/>
        </p:nvSpPr>
        <p:spPr>
          <a:xfrm>
            <a:off x="1559940" y="1576688"/>
            <a:ext cx="5824990" cy="43383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6.Інструмент для вимірювання кутів</a:t>
            </a:r>
            <a:endParaRPr lang="ru-RU" dirty="0"/>
          </a:p>
        </p:txBody>
      </p:sp>
      <p:sp>
        <p:nvSpPr>
          <p:cNvPr id="74" name="Объект 2"/>
          <p:cNvSpPr txBox="1">
            <a:spLocks/>
          </p:cNvSpPr>
          <p:nvPr/>
        </p:nvSpPr>
        <p:spPr>
          <a:xfrm>
            <a:off x="1825715" y="1714082"/>
            <a:ext cx="4933274" cy="41877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7.Кут, градусна міра якого 180</a:t>
            </a:r>
            <a:r>
              <a:rPr lang="uk-UA" dirty="0" smtClean="0">
                <a:sym typeface="Symbol"/>
              </a:rPr>
              <a:t></a:t>
            </a:r>
            <a:endParaRPr lang="ru-RU" dirty="0"/>
          </a:p>
        </p:txBody>
      </p:sp>
      <p:sp>
        <p:nvSpPr>
          <p:cNvPr id="75" name="Объект 2"/>
          <p:cNvSpPr txBox="1">
            <a:spLocks/>
          </p:cNvSpPr>
          <p:nvPr/>
        </p:nvSpPr>
        <p:spPr>
          <a:xfrm>
            <a:off x="1022949" y="1583820"/>
            <a:ext cx="6854171" cy="45241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8.Кут, градусна міра якого  менша від 90</a:t>
            </a:r>
            <a:r>
              <a:rPr lang="uk-UA" dirty="0" smtClean="0">
                <a:sym typeface="Symbol"/>
              </a:rPr>
              <a:t></a:t>
            </a:r>
            <a:endParaRPr lang="ru-RU" dirty="0"/>
          </a:p>
        </p:txBody>
      </p:sp>
      <p:sp>
        <p:nvSpPr>
          <p:cNvPr id="76" name="Объект 2"/>
          <p:cNvSpPr txBox="1">
            <a:spLocks/>
          </p:cNvSpPr>
          <p:nvPr/>
        </p:nvSpPr>
        <p:spPr>
          <a:xfrm>
            <a:off x="1443616" y="1583820"/>
            <a:ext cx="5504648" cy="45241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dirty="0" smtClean="0"/>
              <a:t>9.Найпростіша геометрична фігура</a:t>
            </a:r>
            <a:endParaRPr lang="ru-RU" dirty="0"/>
          </a:p>
        </p:txBody>
      </p:sp>
      <p:sp>
        <p:nvSpPr>
          <p:cNvPr id="79" name="Управляющая кнопка: далее 78">
            <a:hlinkClick r:id="" action="ppaction://hlinkshowjump?jump=nextslide" highlightClick="1"/>
          </p:cNvPr>
          <p:cNvSpPr/>
          <p:nvPr/>
        </p:nvSpPr>
        <p:spPr>
          <a:xfrm>
            <a:off x="8458046" y="6418294"/>
            <a:ext cx="576064" cy="36004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  <a:alpha val="6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аголовок 1"/>
          <p:cNvSpPr txBox="1">
            <a:spLocks/>
          </p:cNvSpPr>
          <p:nvPr/>
        </p:nvSpPr>
        <p:spPr>
          <a:xfrm>
            <a:off x="323528" y="110952"/>
            <a:ext cx="3578216" cy="792088"/>
          </a:xfrm>
          <a:prstGeom prst="rect">
            <a:avLst/>
          </a:prstGeom>
        </p:spPr>
        <p:txBody>
          <a:bodyPr vert="horz" lIns="0" rIns="0" bIns="0" anchor="b"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Повторюємо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05509" y="2333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1</a:t>
            </a:r>
            <a:endParaRPr lang="ru-RU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4431804" y="281979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2</a:t>
            </a:r>
            <a:endParaRPr lang="ru-RU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503222" y="32651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26151" y="37690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4</a:t>
            </a:r>
            <a:endParaRPr lang="ru-RU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431359" y="41897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5</a:t>
            </a:r>
            <a:endParaRPr lang="ru-RU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43508" y="468320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6</a:t>
            </a:r>
            <a:endParaRPr lang="ru-RU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1188550" y="516558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7</a:t>
            </a:r>
            <a:endParaRPr lang="ru-RU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835083" y="56298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8</a:t>
            </a:r>
            <a:endParaRPr lang="ru-RU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196607" y="607187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546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xit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69" grpId="1"/>
      <p:bldP spid="70" grpId="1"/>
      <p:bldP spid="70" grpId="2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10141"/>
            <a:ext cx="8229600" cy="52112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Знайдіть серед трикутників різносторонні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06291" y="116632"/>
            <a:ext cx="3743647" cy="86451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595785">
            <a:off x="1399899" y="2902287"/>
            <a:ext cx="1181696" cy="1206481"/>
          </a:xfrm>
          <a:prstGeom prst="triangle">
            <a:avLst>
              <a:gd name="adj" fmla="val 0"/>
            </a:avLst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64088" y="3161529"/>
            <a:ext cx="1567816" cy="1089220"/>
          </a:xfrm>
          <a:prstGeom prst="triangle">
            <a:avLst/>
          </a:prstGeom>
          <a:solidFill>
            <a:schemeClr val="bg2">
              <a:lumMod val="50000"/>
              <a:alpha val="53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053816" y="4198912"/>
            <a:ext cx="1456520" cy="1888540"/>
          </a:xfrm>
          <a:prstGeom prst="triangle">
            <a:avLst>
              <a:gd name="adj" fmla="val 49445"/>
            </a:avLst>
          </a:prstGeom>
          <a:solidFill>
            <a:srgbClr val="E46684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6325736" flipV="1">
            <a:off x="6480078" y="3746360"/>
            <a:ext cx="2812890" cy="862603"/>
          </a:xfrm>
          <a:prstGeom prst="triangle">
            <a:avLst>
              <a:gd name="adj" fmla="val 30466"/>
            </a:avLst>
          </a:prstGeom>
          <a:solidFill>
            <a:srgbClr val="990099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9670572">
            <a:off x="2825321" y="2658174"/>
            <a:ext cx="2750017" cy="876100"/>
          </a:xfrm>
          <a:prstGeom prst="triangle">
            <a:avLst>
              <a:gd name="adj" fmla="val 34284"/>
            </a:avLst>
          </a:prstGeom>
          <a:solidFill>
            <a:srgbClr val="FFC000">
              <a:alpha val="4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30073" y="4658047"/>
            <a:ext cx="1053996" cy="1368152"/>
          </a:xfrm>
          <a:prstGeom prst="triangle">
            <a:avLst>
              <a:gd name="adj" fmla="val 25808"/>
            </a:avLst>
          </a:prstGeom>
          <a:solidFill>
            <a:srgbClr val="C2149D">
              <a:alpha val="70000"/>
            </a:srgbClr>
          </a:solidFill>
          <a:ln>
            <a:solidFill>
              <a:srgbClr val="C214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04081" y="4881565"/>
            <a:ext cx="1296144" cy="1205887"/>
          </a:xfrm>
          <a:prstGeom prst="triangle">
            <a:avLst>
              <a:gd name="adj" fmla="val 76710"/>
            </a:avLst>
          </a:prstGeom>
          <a:solidFill>
            <a:schemeClr val="accent4">
              <a:lumMod val="75000"/>
              <a:alpha val="66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2360" y="407327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7</a:t>
            </a:r>
            <a:endParaRPr lang="ru-RU" sz="32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736440" y="1641171"/>
            <a:ext cx="8229600" cy="4916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smtClean="0"/>
              <a:t>Знайдіть серед трикутників рівносторонній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736440" y="2132856"/>
            <a:ext cx="8229600" cy="66195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smtClean="0"/>
              <a:t>Які трикутники залишились?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5" idx="1"/>
            <a:endCxn id="5" idx="1"/>
          </p:cNvCxnSpPr>
          <p:nvPr/>
        </p:nvCxnSpPr>
        <p:spPr>
          <a:xfrm>
            <a:off x="1462421" y="324100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61205" y="3241003"/>
            <a:ext cx="1495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569378" y="3976486"/>
            <a:ext cx="149525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04081" y="3646686"/>
            <a:ext cx="103922" cy="133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444208" y="3639036"/>
            <a:ext cx="149525" cy="132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306209" y="4177661"/>
            <a:ext cx="0" cy="1409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50618" y="5143182"/>
            <a:ext cx="1495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067944" y="5133307"/>
            <a:ext cx="1495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8389976" y="6290683"/>
            <a:ext cx="576064" cy="36004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  <a:alpha val="6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5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xit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6" grpId="1"/>
      <p:bldP spid="17" grpId="0" build="p"/>
      <p:bldP spid="17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153" y="864468"/>
            <a:ext cx="8064896" cy="1080120"/>
          </a:xfrm>
        </p:spPr>
        <p:txBody>
          <a:bodyPr>
            <a:normAutofit/>
          </a:bodyPr>
          <a:lstStyle/>
          <a:p>
            <a:r>
              <a:rPr lang="uk-UA" dirty="0" smtClean="0"/>
              <a:t>Задано рівнобедрений трикутник АВС.</a:t>
            </a:r>
          </a:p>
          <a:p>
            <a:r>
              <a:rPr lang="uk-UA" dirty="0" smtClean="0"/>
              <a:t>Назвіть: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11780" y="0"/>
            <a:ext cx="8229600" cy="90872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86462" y="3392340"/>
            <a:ext cx="4928356" cy="5773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г) кут, протилежний основі.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35714" y="2325605"/>
            <a:ext cx="3520008" cy="4990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б) бічні сторони;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86462" y="2888940"/>
            <a:ext cx="4928356" cy="5053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в) кути при </a:t>
            </a:r>
            <a:r>
              <a:rPr lang="uk-UA" dirty="0" smtClean="0"/>
              <a:t>основі;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51520" y="1843275"/>
            <a:ext cx="3520008" cy="47991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а) основу </a:t>
            </a:r>
            <a:r>
              <a:rPr lang="uk-UA" dirty="0" smtClean="0"/>
              <a:t>;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23352" y="1703068"/>
            <a:ext cx="4032448" cy="4248472"/>
          </a:xfrm>
          <a:prstGeom prst="triangle">
            <a:avLst/>
          </a:prstGeom>
          <a:solidFill>
            <a:srgbClr val="00CC99">
              <a:alpha val="51765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27984" y="59793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143216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4971" y="597665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ru-RU" sz="2800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796136" y="5951540"/>
            <a:ext cx="1686880" cy="573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 rot="17728988">
            <a:off x="3651319" y="3428998"/>
            <a:ext cx="3520008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бічна сторона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 rot="3875725">
            <a:off x="6189954" y="3565983"/>
            <a:ext cx="3520008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бічна сторона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Дуга 19"/>
          <p:cNvSpPr/>
          <p:nvPr/>
        </p:nvSpPr>
        <p:spPr>
          <a:xfrm rot="703816">
            <a:off x="4170145" y="5475021"/>
            <a:ext cx="951047" cy="913678"/>
          </a:xfrm>
          <a:prstGeom prst="arc">
            <a:avLst>
              <a:gd name="adj1" fmla="val 17079412"/>
              <a:gd name="adj2" fmla="val 21032263"/>
            </a:avLst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5393260">
            <a:off x="8142443" y="5457686"/>
            <a:ext cx="933480" cy="950085"/>
          </a:xfrm>
          <a:prstGeom prst="arc">
            <a:avLst>
              <a:gd name="adj1" fmla="val 16921211"/>
              <a:gd name="adj2" fmla="val 21088867"/>
            </a:avLst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844144">
            <a:off x="6076132" y="1260662"/>
            <a:ext cx="1144172" cy="988701"/>
          </a:xfrm>
          <a:prstGeom prst="arc">
            <a:avLst>
              <a:gd name="adj1" fmla="val 17616884"/>
              <a:gd name="adj2" fmla="val 20665764"/>
            </a:avLst>
          </a:prstGeom>
          <a:solidFill>
            <a:srgbClr val="C2149D"/>
          </a:solidFill>
          <a:ln w="254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703194" y="6347404"/>
            <a:ext cx="629791" cy="355155"/>
          </a:xfrm>
          <a:prstGeom prst="actionButtonForwardNext">
            <a:avLst/>
          </a:prstGeom>
          <a:solidFill>
            <a:schemeClr val="accent1">
              <a:lumMod val="40000"/>
              <a:lumOff val="60000"/>
              <a:alpha val="7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539551" y="4116608"/>
            <a:ext cx="675973" cy="4990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1765784" y="4077072"/>
            <a:ext cx="724272" cy="4990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АВ,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2891007" y="4086423"/>
            <a:ext cx="622653" cy="5594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683568" y="4650514"/>
            <a:ext cx="623219" cy="46674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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699792" y="4645868"/>
            <a:ext cx="623219" cy="468495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С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1816310" y="4645868"/>
            <a:ext cx="623219" cy="57344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В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00"/>
                            </p:stCondLst>
                            <p:childTnLst>
                              <p:par>
                                <p:cTn id="17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684" y="0"/>
            <a:ext cx="3600400" cy="10081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638682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Визначте вид трикутника за його кутами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7016" y="2204864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а) 34°, 127°, 19°;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3937" y="3289753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б) 40°, 50°, 90°;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18510" y="4457591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в) 45°, 60°, 75°;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26614" y="3278307"/>
            <a:ext cx="838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90°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3576" y="2185892"/>
            <a:ext cx="838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127°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5868144" y="2051458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тупокутний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6020544" y="3155319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прямокутний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868144" y="4509120"/>
            <a:ext cx="2952328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гострокутний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2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26684 -0.003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8038 -0.0006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60"/>
                            </p:stCondLst>
                            <p:childTnLst>
                              <p:par>
                                <p:cTn id="4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1" grpId="1"/>
      <p:bldP spid="12" grpId="0"/>
      <p:bldP spid="12" grpId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133480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dirty="0"/>
              <a:t>Знайдіть периметри трикутників, зображених на </a:t>
            </a:r>
            <a:r>
              <a:rPr lang="uk-UA" dirty="0" smtClean="0"/>
              <a:t>рисунках </a:t>
            </a:r>
            <a:r>
              <a:rPr lang="uk-UA" dirty="0"/>
              <a:t>(довжини сторін зазначено у метрах</a:t>
            </a:r>
            <a:r>
              <a:rPr lang="uk-UA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2492896"/>
            <a:ext cx="2088232" cy="2736304"/>
          </a:xfrm>
          <a:prstGeom prst="triangle">
            <a:avLst/>
          </a:prstGeom>
          <a:solidFill>
            <a:schemeClr val="bg2">
              <a:lumMod val="50000"/>
              <a:alpha val="5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347864" y="4221087"/>
            <a:ext cx="2520280" cy="2020035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56176" y="2564904"/>
            <a:ext cx="2880320" cy="2376264"/>
          </a:xfrm>
          <a:prstGeom prst="triangle">
            <a:avLst>
              <a:gd name="adj" fmla="val 1291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914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350402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59124" y="51571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3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489558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1085" y="489658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624112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312060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416316" y="496949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904148" y="33378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4</a:t>
            </a:r>
            <a:endParaRPr lang="ru-RU" sz="2800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20688" y="115888"/>
            <a:ext cx="3323220" cy="8648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4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13"/>
          <p:cNvSpPr/>
          <p:nvPr/>
        </p:nvSpPr>
        <p:spPr>
          <a:xfrm>
            <a:off x="466210" y="2420888"/>
            <a:ext cx="4752528" cy="2952328"/>
          </a:xfrm>
          <a:prstGeom prst="parallelogram">
            <a:avLst/>
          </a:prstGeom>
          <a:solidFill>
            <a:srgbClr val="C2149D">
              <a:alpha val="23000"/>
            </a:srgb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222294" y="2396961"/>
            <a:ext cx="3240360" cy="2952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87914" y="2420888"/>
            <a:ext cx="4752528" cy="2952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 rot="6187724">
            <a:off x="277685" y="3121431"/>
            <a:ext cx="3018669" cy="1962025"/>
          </a:xfrm>
          <a:prstGeom prst="triangle">
            <a:avLst>
              <a:gd name="adj" fmla="val 35649"/>
            </a:avLst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6994851">
            <a:off x="2446664" y="2761815"/>
            <a:ext cx="2960213" cy="1886571"/>
          </a:xfrm>
          <a:prstGeom prst="triangle">
            <a:avLst>
              <a:gd name="adj" fmla="val 36092"/>
            </a:avLst>
          </a:prstGeom>
          <a:solidFill>
            <a:srgbClr val="C00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1255202" y="2441671"/>
            <a:ext cx="3936835" cy="1455381"/>
          </a:xfrm>
          <a:prstGeom prst="triangle">
            <a:avLst>
              <a:gd name="adj" fmla="val 595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25819" y="3897053"/>
            <a:ext cx="3936835" cy="1455381"/>
          </a:xfrm>
          <a:prstGeom prst="triangle">
            <a:avLst>
              <a:gd name="adj" fmla="val 59510"/>
            </a:avLst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9664548">
            <a:off x="-540604" y="1925655"/>
            <a:ext cx="5552700" cy="2145250"/>
          </a:xfrm>
          <a:prstGeom prst="triangle">
            <a:avLst>
              <a:gd name="adj" fmla="val 39270"/>
            </a:avLst>
          </a:prstGeom>
          <a:solidFill>
            <a:srgbClr val="C2149D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8849060">
            <a:off x="659727" y="3713359"/>
            <a:ext cx="5573562" cy="2123605"/>
          </a:xfrm>
          <a:prstGeom prst="triangle">
            <a:avLst>
              <a:gd name="adj" fmla="val 39270"/>
            </a:avLst>
          </a:prstGeom>
          <a:solidFill>
            <a:srgbClr val="990099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2470780">
            <a:off x="1530139" y="1585757"/>
            <a:ext cx="4381098" cy="2614286"/>
          </a:xfrm>
          <a:prstGeom prst="triangle">
            <a:avLst>
              <a:gd name="adj" fmla="val 6840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3280208">
            <a:off x="-252209" y="3532207"/>
            <a:ext cx="4385764" cy="2705451"/>
          </a:xfrm>
          <a:prstGeom prst="triangle">
            <a:avLst>
              <a:gd name="adj" fmla="val 67046"/>
            </a:avLst>
          </a:prstGeom>
          <a:solidFill>
            <a:schemeClr val="accent3">
              <a:lumMod val="60000"/>
              <a:lumOff val="4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"/>
          <p:cNvSpPr>
            <a:spLocks noGrp="1"/>
          </p:cNvSpPr>
          <p:nvPr>
            <p:ph type="title"/>
          </p:nvPr>
        </p:nvSpPr>
        <p:spPr>
          <a:xfrm>
            <a:off x="466210" y="37897"/>
            <a:ext cx="3903538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648072"/>
          </a:xfrm>
        </p:spPr>
        <p:txBody>
          <a:bodyPr>
            <a:normAutofit/>
          </a:bodyPr>
          <a:lstStyle/>
          <a:p>
            <a:r>
              <a:rPr lang="uk-UA" dirty="0" smtClean="0"/>
              <a:t>Скільки трикутників зображено на малюнку?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25819" y="5786593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5201" y="5786593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53371" y="5795155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69408" y="5780290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0560" y="5783326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52964" y="5764417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5795" y="5733256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3003" y="5732170"/>
            <a:ext cx="574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9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" grpId="0"/>
      <p:bldP spid="1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319</Words>
  <Application>Microsoft Office PowerPoint</Application>
  <PresentationFormat>Экран (4:3)</PresentationFormat>
  <Paragraphs>159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Трикутник</vt:lpstr>
      <vt:lpstr>Презентация PowerPoint</vt:lpstr>
      <vt:lpstr>Трикутник</vt:lpstr>
      <vt:lpstr>Трикутник</vt:lpstr>
      <vt:lpstr>Трикутник</vt:lpstr>
      <vt:lpstr>Трикутник</vt:lpstr>
      <vt:lpstr>Трикутник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Трикутник</dc:title>
  <cp:lastModifiedBy>Таня</cp:lastModifiedBy>
  <cp:revision>46</cp:revision>
  <dcterms:modified xsi:type="dcterms:W3CDTF">2012-11-08T15:59:46Z</dcterms:modified>
</cp:coreProperties>
</file>