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60" r:id="rId2"/>
    <p:sldId id="262" r:id="rId3"/>
    <p:sldId id="257" r:id="rId4"/>
    <p:sldId id="258" r:id="rId5"/>
    <p:sldId id="259" r:id="rId6"/>
    <p:sldId id="264" r:id="rId7"/>
    <p:sldId id="265" r:id="rId8"/>
    <p:sldId id="270" r:id="rId9"/>
    <p:sldId id="269" r:id="rId10"/>
    <p:sldId id="266" r:id="rId11"/>
    <p:sldId id="271" r:id="rId12"/>
    <p:sldId id="267" r:id="rId13"/>
    <p:sldId id="268" r:id="rId14"/>
  </p:sldIdLst>
  <p:sldSz cx="9144000" cy="6858000" type="screen4x3"/>
  <p:notesSz cx="6858000" cy="9144000"/>
  <p:custDataLst>
    <p:tags r:id="rId1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4" autoAdjust="0"/>
    <p:restoredTop sz="75044" autoAdjust="0"/>
  </p:normalViewPr>
  <p:slideViewPr>
    <p:cSldViewPr>
      <p:cViewPr>
        <p:scale>
          <a:sx n="64" d="100"/>
          <a:sy n="64" d="100"/>
        </p:scale>
        <p:origin x="-1344"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effectLst>
                  <a:outerShdw blurRad="38100" dist="38100" dir="2700000" algn="tl">
                    <a:srgbClr val="000000">
                      <a:alpha val="43137"/>
                    </a:srgbClr>
                  </a:outerShdw>
                </a:effectLst>
              </a:defRPr>
            </a:pPr>
            <a:r>
              <a:rPr lang="uk-UA" sz="1075" dirty="0">
                <a:effectLst>
                  <a:outerShdw blurRad="38100" dist="38100" dir="2700000" algn="tl">
                    <a:srgbClr val="000000">
                      <a:alpha val="43137"/>
                    </a:srgbClr>
                  </a:outerShdw>
                </a:effectLst>
              </a:rPr>
              <a:t>До використання </a:t>
            </a:r>
            <a:r>
              <a:rPr lang="uk-UA" sz="1075" dirty="0" smtClean="0">
                <a:effectLst>
                  <a:outerShdw blurRad="38100" dist="38100" dir="2700000" algn="tl">
                    <a:srgbClr val="000000">
                      <a:alpha val="43137"/>
                    </a:srgbClr>
                  </a:outerShdw>
                </a:effectLst>
              </a:rPr>
              <a:t>підручника</a:t>
            </a:r>
            <a:endParaRPr lang="ru-RU" sz="1200" dirty="0">
              <a:effectLst>
                <a:outerShdw blurRad="38100" dist="38100" dir="2700000" algn="tl">
                  <a:srgbClr val="000000">
                    <a:alpha val="43137"/>
                  </a:srgbClr>
                </a:outerShdw>
              </a:effectLst>
            </a:endParaRP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8.3379581919701379E-2"/>
          <c:y val="0.18015191836590821"/>
          <c:w val="0.53503323927867785"/>
          <c:h val="0.6693543827939531"/>
        </c:manualLayout>
      </c:layout>
      <c:bar3DChart>
        <c:barDir val="col"/>
        <c:grouping val="clustered"/>
        <c:varyColors val="0"/>
        <c:ser>
          <c:idx val="0"/>
          <c:order val="0"/>
          <c:tx>
            <c:strRef>
              <c:f>Лист1!$B$1</c:f>
              <c:strCache>
                <c:ptCount val="1"/>
                <c:pt idx="0">
                  <c:v>зорова пам'ять </c:v>
                </c:pt>
              </c:strCache>
            </c:strRef>
          </c:tx>
          <c:invertIfNegative val="0"/>
          <c:cat>
            <c:strRef>
              <c:f>Лист1!$A$2:$A$4</c:f>
              <c:strCache>
                <c:ptCount val="3"/>
                <c:pt idx="0">
                  <c:v>низький</c:v>
                </c:pt>
                <c:pt idx="1">
                  <c:v>середній</c:v>
                </c:pt>
                <c:pt idx="2">
                  <c:v>високий</c:v>
                </c:pt>
              </c:strCache>
            </c:strRef>
          </c:cat>
          <c:val>
            <c:numRef>
              <c:f>Лист1!$B$2:$B$4</c:f>
              <c:numCache>
                <c:formatCode>General</c:formatCode>
                <c:ptCount val="3"/>
                <c:pt idx="0">
                  <c:v>0</c:v>
                </c:pt>
                <c:pt idx="1">
                  <c:v>23</c:v>
                </c:pt>
                <c:pt idx="2">
                  <c:v>67</c:v>
                </c:pt>
              </c:numCache>
            </c:numRef>
          </c:val>
        </c:ser>
        <c:ser>
          <c:idx val="1"/>
          <c:order val="1"/>
          <c:tx>
            <c:strRef>
              <c:f>Лист1!$C$1</c:f>
              <c:strCache>
                <c:ptCount val="1"/>
                <c:pt idx="0">
                  <c:v>слухова пам'ять</c:v>
                </c:pt>
              </c:strCache>
            </c:strRef>
          </c:tx>
          <c:invertIfNegative val="0"/>
          <c:cat>
            <c:strRef>
              <c:f>Лист1!$A$2:$A$4</c:f>
              <c:strCache>
                <c:ptCount val="3"/>
                <c:pt idx="0">
                  <c:v>низький</c:v>
                </c:pt>
                <c:pt idx="1">
                  <c:v>середній</c:v>
                </c:pt>
                <c:pt idx="2">
                  <c:v>високий</c:v>
                </c:pt>
              </c:strCache>
            </c:strRef>
          </c:cat>
          <c:val>
            <c:numRef>
              <c:f>Лист1!$C$2:$C$4</c:f>
              <c:numCache>
                <c:formatCode>General</c:formatCode>
                <c:ptCount val="3"/>
                <c:pt idx="0">
                  <c:v>0</c:v>
                </c:pt>
                <c:pt idx="1">
                  <c:v>39</c:v>
                </c:pt>
                <c:pt idx="2">
                  <c:v>61</c:v>
                </c:pt>
              </c:numCache>
            </c:numRef>
          </c:val>
        </c:ser>
        <c:ser>
          <c:idx val="2"/>
          <c:order val="2"/>
          <c:tx>
            <c:strRef>
              <c:f>Лист1!$D$1</c:f>
              <c:strCache>
                <c:ptCount val="1"/>
                <c:pt idx="0">
                  <c:v>комбінована пам'ять</c:v>
                </c:pt>
              </c:strCache>
            </c:strRef>
          </c:tx>
          <c:invertIfNegative val="0"/>
          <c:cat>
            <c:strRef>
              <c:f>Лист1!$A$2:$A$4</c:f>
              <c:strCache>
                <c:ptCount val="3"/>
                <c:pt idx="0">
                  <c:v>низький</c:v>
                </c:pt>
                <c:pt idx="1">
                  <c:v>середній</c:v>
                </c:pt>
                <c:pt idx="2">
                  <c:v>високий</c:v>
                </c:pt>
              </c:strCache>
            </c:strRef>
          </c:cat>
          <c:val>
            <c:numRef>
              <c:f>Лист1!$D$2:$D$4</c:f>
              <c:numCache>
                <c:formatCode>General</c:formatCode>
                <c:ptCount val="3"/>
                <c:pt idx="0">
                  <c:v>15</c:v>
                </c:pt>
                <c:pt idx="1">
                  <c:v>62</c:v>
                </c:pt>
                <c:pt idx="2">
                  <c:v>23</c:v>
                </c:pt>
              </c:numCache>
            </c:numRef>
          </c:val>
        </c:ser>
        <c:dLbls>
          <c:showLegendKey val="0"/>
          <c:showVal val="0"/>
          <c:showCatName val="0"/>
          <c:showSerName val="0"/>
          <c:showPercent val="0"/>
          <c:showBubbleSize val="0"/>
        </c:dLbls>
        <c:gapWidth val="150"/>
        <c:shape val="cylinder"/>
        <c:axId val="114996352"/>
        <c:axId val="114997888"/>
        <c:axId val="0"/>
      </c:bar3DChart>
      <c:catAx>
        <c:axId val="114996352"/>
        <c:scaling>
          <c:orientation val="minMax"/>
        </c:scaling>
        <c:delete val="0"/>
        <c:axPos val="b"/>
        <c:numFmt formatCode="General" sourceLinked="1"/>
        <c:majorTickMark val="out"/>
        <c:minorTickMark val="none"/>
        <c:tickLblPos val="nextTo"/>
        <c:crossAx val="114997888"/>
        <c:crosses val="autoZero"/>
        <c:auto val="1"/>
        <c:lblAlgn val="ctr"/>
        <c:lblOffset val="100"/>
        <c:noMultiLvlLbl val="0"/>
      </c:catAx>
      <c:valAx>
        <c:axId val="114997888"/>
        <c:scaling>
          <c:orientation val="minMax"/>
        </c:scaling>
        <c:delete val="0"/>
        <c:axPos val="l"/>
        <c:majorGridlines/>
        <c:numFmt formatCode="General" sourceLinked="1"/>
        <c:majorTickMark val="out"/>
        <c:minorTickMark val="none"/>
        <c:tickLblPos val="nextTo"/>
        <c:crossAx val="114996352"/>
        <c:crosses val="autoZero"/>
        <c:crossBetween val="between"/>
      </c:valAx>
      <c:spPr>
        <a:noFill/>
        <a:ln w="22744">
          <a:noFill/>
        </a:ln>
      </c:spPr>
    </c:plotArea>
    <c:legend>
      <c:legendPos val="r"/>
      <c:layout>
        <c:manualLayout>
          <c:xMode val="edge"/>
          <c:yMode val="edge"/>
          <c:x val="0.63800439729309488"/>
          <c:y val="0.17631515304360432"/>
          <c:w val="0.35981279056788418"/>
          <c:h val="0.58824704103806991"/>
        </c:manualLayout>
      </c:layout>
      <c:overlay val="0"/>
      <c:txPr>
        <a:bodyPr/>
        <a:lstStyle/>
        <a:p>
          <a:pPr>
            <a:defRPr sz="900">
              <a:effectLst>
                <a:outerShdw blurRad="38100" dist="38100" dir="2700000" algn="tl">
                  <a:srgbClr val="000000">
                    <a:alpha val="43137"/>
                  </a:srgbClr>
                </a:outerShdw>
              </a:effectLst>
            </a:defRPr>
          </a:pPr>
          <a:endParaRPr lang="ru-RU"/>
        </a:p>
      </c:txPr>
    </c:legend>
    <c:plotVisOnly val="1"/>
    <c:dispBlanksAs val="gap"/>
    <c:showDLblsOverMax val="0"/>
  </c:chart>
  <c:spPr>
    <a:ln>
      <a:noFill/>
    </a:ln>
  </c:spPr>
  <c:txPr>
    <a:bodyPr/>
    <a:lstStyle/>
    <a:p>
      <a:pPr>
        <a:defRPr sz="806" b="1">
          <a:effectLst/>
          <a:latin typeface="Arial" pitchFamily="34" charset="0"/>
          <a:cs typeface="Arial" pitchFamily="34"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a:effectLst>
                  <a:outerShdw blurRad="38100" dist="38100" dir="2700000" algn="tl">
                    <a:srgbClr val="000000">
                      <a:alpha val="43137"/>
                    </a:srgbClr>
                  </a:outerShdw>
                </a:effectLst>
              </a:defRPr>
            </a:pPr>
            <a:r>
              <a:rPr lang="uk-UA" sz="1100" b="1">
                <a:effectLst>
                  <a:outerShdw blurRad="38100" dist="38100" dir="2700000" algn="tl">
                    <a:srgbClr val="000000">
                      <a:alpha val="43137"/>
                    </a:srgbClr>
                  </a:outerShdw>
                </a:effectLst>
              </a:rPr>
              <a:t>Під час використання підручнику</a:t>
            </a:r>
            <a:endParaRPr lang="ru-RU" sz="1100" b="1">
              <a:effectLst>
                <a:outerShdw blurRad="38100" dist="38100" dir="2700000" algn="tl">
                  <a:srgbClr val="000000">
                    <a:alpha val="43137"/>
                  </a:srgbClr>
                </a:outerShdw>
              </a:effectLst>
            </a:endParaRPr>
          </a:p>
        </c:rich>
      </c:tx>
      <c:layout>
        <c:manualLayout>
          <c:xMode val="edge"/>
          <c:yMode val="edge"/>
          <c:x val="0.16884591984680067"/>
          <c:y val="3.7250939339631771E-2"/>
        </c:manualLayout>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зорова пам'ять </c:v>
                </c:pt>
              </c:strCache>
            </c:strRef>
          </c:tx>
          <c:invertIfNegative val="0"/>
          <c:cat>
            <c:strRef>
              <c:f>Лист1!$A$2:$A$4</c:f>
              <c:strCache>
                <c:ptCount val="3"/>
                <c:pt idx="0">
                  <c:v>низький</c:v>
                </c:pt>
                <c:pt idx="1">
                  <c:v>середній</c:v>
                </c:pt>
                <c:pt idx="2">
                  <c:v>високий</c:v>
                </c:pt>
              </c:strCache>
            </c:strRef>
          </c:cat>
          <c:val>
            <c:numRef>
              <c:f>Лист1!$B$2:$B$4</c:f>
              <c:numCache>
                <c:formatCode>General</c:formatCode>
                <c:ptCount val="3"/>
                <c:pt idx="0">
                  <c:v>0</c:v>
                </c:pt>
                <c:pt idx="1">
                  <c:v>15</c:v>
                </c:pt>
                <c:pt idx="2">
                  <c:v>85</c:v>
                </c:pt>
              </c:numCache>
            </c:numRef>
          </c:val>
        </c:ser>
        <c:ser>
          <c:idx val="1"/>
          <c:order val="1"/>
          <c:tx>
            <c:strRef>
              <c:f>Лист1!$C$1</c:f>
              <c:strCache>
                <c:ptCount val="1"/>
                <c:pt idx="0">
                  <c:v>слухова пам'ять</c:v>
                </c:pt>
              </c:strCache>
            </c:strRef>
          </c:tx>
          <c:invertIfNegative val="0"/>
          <c:cat>
            <c:strRef>
              <c:f>Лист1!$A$2:$A$4</c:f>
              <c:strCache>
                <c:ptCount val="3"/>
                <c:pt idx="0">
                  <c:v>низький</c:v>
                </c:pt>
                <c:pt idx="1">
                  <c:v>середній</c:v>
                </c:pt>
                <c:pt idx="2">
                  <c:v>високий</c:v>
                </c:pt>
              </c:strCache>
            </c:strRef>
          </c:cat>
          <c:val>
            <c:numRef>
              <c:f>Лист1!$C$2:$C$4</c:f>
              <c:numCache>
                <c:formatCode>General</c:formatCode>
                <c:ptCount val="3"/>
                <c:pt idx="0">
                  <c:v>0</c:v>
                </c:pt>
                <c:pt idx="1">
                  <c:v>22</c:v>
                </c:pt>
                <c:pt idx="2">
                  <c:v>78</c:v>
                </c:pt>
              </c:numCache>
            </c:numRef>
          </c:val>
        </c:ser>
        <c:ser>
          <c:idx val="2"/>
          <c:order val="2"/>
          <c:tx>
            <c:strRef>
              <c:f>Лист1!$D$1</c:f>
              <c:strCache>
                <c:ptCount val="1"/>
                <c:pt idx="0">
                  <c:v>комбінована пам'ять</c:v>
                </c:pt>
              </c:strCache>
            </c:strRef>
          </c:tx>
          <c:invertIfNegative val="0"/>
          <c:cat>
            <c:strRef>
              <c:f>Лист1!$A$2:$A$4</c:f>
              <c:strCache>
                <c:ptCount val="3"/>
                <c:pt idx="0">
                  <c:v>низький</c:v>
                </c:pt>
                <c:pt idx="1">
                  <c:v>середній</c:v>
                </c:pt>
                <c:pt idx="2">
                  <c:v>високий</c:v>
                </c:pt>
              </c:strCache>
            </c:strRef>
          </c:cat>
          <c:val>
            <c:numRef>
              <c:f>Лист1!$D$2:$D$4</c:f>
              <c:numCache>
                <c:formatCode>General</c:formatCode>
                <c:ptCount val="3"/>
                <c:pt idx="0">
                  <c:v>2</c:v>
                </c:pt>
                <c:pt idx="1">
                  <c:v>42</c:v>
                </c:pt>
                <c:pt idx="2">
                  <c:v>56</c:v>
                </c:pt>
              </c:numCache>
            </c:numRef>
          </c:val>
        </c:ser>
        <c:dLbls>
          <c:showLegendKey val="0"/>
          <c:showVal val="0"/>
          <c:showCatName val="0"/>
          <c:showSerName val="0"/>
          <c:showPercent val="0"/>
          <c:showBubbleSize val="0"/>
        </c:dLbls>
        <c:gapWidth val="150"/>
        <c:shape val="cylinder"/>
        <c:axId val="126370560"/>
        <c:axId val="126372096"/>
        <c:axId val="0"/>
      </c:bar3DChart>
      <c:catAx>
        <c:axId val="126370560"/>
        <c:scaling>
          <c:orientation val="minMax"/>
        </c:scaling>
        <c:delete val="0"/>
        <c:axPos val="b"/>
        <c:numFmt formatCode="General" sourceLinked="1"/>
        <c:majorTickMark val="out"/>
        <c:minorTickMark val="none"/>
        <c:tickLblPos val="nextTo"/>
        <c:crossAx val="126372096"/>
        <c:crosses val="autoZero"/>
        <c:auto val="1"/>
        <c:lblAlgn val="ctr"/>
        <c:lblOffset val="100"/>
        <c:noMultiLvlLbl val="0"/>
      </c:catAx>
      <c:valAx>
        <c:axId val="126372096"/>
        <c:scaling>
          <c:orientation val="minMax"/>
        </c:scaling>
        <c:delete val="0"/>
        <c:axPos val="l"/>
        <c:majorGridlines/>
        <c:numFmt formatCode="General" sourceLinked="1"/>
        <c:majorTickMark val="out"/>
        <c:minorTickMark val="none"/>
        <c:tickLblPos val="nextTo"/>
        <c:crossAx val="126370560"/>
        <c:crosses val="autoZero"/>
        <c:crossBetween val="between"/>
      </c:valAx>
      <c:spPr>
        <a:noFill/>
        <a:ln w="22203">
          <a:noFill/>
        </a:ln>
      </c:spPr>
    </c:plotArea>
    <c:legend>
      <c:legendPos val="r"/>
      <c:layout>
        <c:manualLayout>
          <c:xMode val="edge"/>
          <c:yMode val="edge"/>
          <c:x val="0.65463406808612823"/>
          <c:y val="0.22081594222877945"/>
          <c:w val="0.32614538802797222"/>
          <c:h val="0.66006259331066985"/>
        </c:manualLayout>
      </c:layout>
      <c:overlay val="0"/>
      <c:txPr>
        <a:bodyPr/>
        <a:lstStyle/>
        <a:p>
          <a:pPr>
            <a:defRPr sz="900">
              <a:effectLst>
                <a:outerShdw blurRad="38100" dist="38100" dir="2700000" algn="tl">
                  <a:srgbClr val="000000">
                    <a:alpha val="43137"/>
                  </a:srgbClr>
                </a:outerShdw>
              </a:effectLst>
            </a:defRPr>
          </a:pPr>
          <a:endParaRPr lang="ru-RU"/>
        </a:p>
      </c:txPr>
    </c:legend>
    <c:plotVisOnly val="1"/>
    <c:dispBlanksAs val="gap"/>
    <c:showDLblsOverMax val="0"/>
  </c:chart>
  <c:spPr>
    <a:ln>
      <a:noFill/>
    </a:ln>
  </c:spPr>
  <c:txPr>
    <a:bodyPr/>
    <a:lstStyle/>
    <a:p>
      <a:pPr>
        <a:defRPr sz="621" b="1">
          <a:latin typeface="Arial" pitchFamily="34" charset="0"/>
          <a:cs typeface="Arial" pitchFamily="34"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797C1-23C4-4023-A822-BC998D8D90AB}"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uk-UA"/>
        </a:p>
      </dgm:t>
    </dgm:pt>
    <dgm:pt modelId="{76B6B155-882C-4AEE-A027-37A544939732}">
      <dgm:prSet phldrT="[Текст]" custT="1"/>
      <dgm:spPr>
        <a:gradFill flip="none" rotWithShape="1">
          <a:gsLst>
            <a:gs pos="0">
              <a:schemeClr val="tx2">
                <a:lumMod val="50000"/>
              </a:schemeClr>
            </a:gs>
            <a:gs pos="35000">
              <a:schemeClr val="tx2">
                <a:lumMod val="60000"/>
                <a:lumOff val="40000"/>
              </a:schemeClr>
            </a:gs>
            <a:gs pos="100000">
              <a:schemeClr val="tx2">
                <a:lumMod val="20000"/>
                <a:lumOff val="80000"/>
              </a:schemeClr>
            </a:gs>
          </a:gsLst>
          <a:path path="circle">
            <a:fillToRect l="50000" t="50000" r="50000" b="50000"/>
          </a:path>
          <a:tileRect/>
        </a:gradFill>
      </dgm:spPr>
      <dgm:t>
        <a:bodyPr/>
        <a:lstStyle/>
        <a:p>
          <a:pPr algn="ctr"/>
          <a:r>
            <a:rPr lang="uk-UA" sz="3600" b="1" dirty="0">
              <a:latin typeface="Times New Roman" pitchFamily="18" charset="0"/>
              <a:cs typeface="Times New Roman" pitchFamily="18" charset="0"/>
            </a:rPr>
            <a:t>Головна сторінка</a:t>
          </a:r>
        </a:p>
      </dgm:t>
    </dgm:pt>
    <dgm:pt modelId="{B4D52414-D511-4C7A-92D9-47E40902E719}" type="parTrans" cxnId="{BF021BF4-EB3B-44A7-9BB1-943610568EAE}">
      <dgm:prSet/>
      <dgm:spPr/>
      <dgm:t>
        <a:bodyPr/>
        <a:lstStyle/>
        <a:p>
          <a:pPr algn="l"/>
          <a:endParaRPr lang="uk-UA" sz="1400">
            <a:latin typeface="Times New Roman" pitchFamily="18" charset="0"/>
            <a:cs typeface="Times New Roman" pitchFamily="18" charset="0"/>
          </a:endParaRPr>
        </a:p>
      </dgm:t>
    </dgm:pt>
    <dgm:pt modelId="{5291342D-7802-45A3-9F7B-0C6828AC1DDE}" type="sibTrans" cxnId="{BF021BF4-EB3B-44A7-9BB1-943610568EAE}">
      <dgm:prSet/>
      <dgm:spPr/>
      <dgm:t>
        <a:bodyPr/>
        <a:lstStyle/>
        <a:p>
          <a:pPr algn="l"/>
          <a:endParaRPr lang="uk-UA" sz="1400">
            <a:latin typeface="Times New Roman" pitchFamily="18" charset="0"/>
            <a:cs typeface="Times New Roman" pitchFamily="18" charset="0"/>
          </a:endParaRPr>
        </a:p>
      </dgm:t>
    </dgm:pt>
    <dgm:pt modelId="{2AAF4D4E-787A-4021-91CD-A286D469F789}">
      <dgm:prSet phldrT="[Текст]" custT="1"/>
      <dgm:spPr>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dgm:spPr>
      <dgm:t>
        <a:bodyPr/>
        <a:lstStyle/>
        <a:p>
          <a:pPr algn="l"/>
          <a:r>
            <a:rPr lang="uk-UA" sz="1400">
              <a:latin typeface="Times New Roman" pitchFamily="18" charset="0"/>
              <a:cs typeface="Times New Roman" pitchFamily="18" charset="0"/>
            </a:rPr>
            <a:t>дидактичний матеріал</a:t>
          </a:r>
        </a:p>
      </dgm:t>
    </dgm:pt>
    <dgm:pt modelId="{6FB63139-66AC-4F37-90D7-E28D07919173}" type="parTrans" cxnId="{A367A34C-B6BE-4476-B39D-7A1BFBD07587}">
      <dgm:prSet custT="1"/>
      <dgm:spPr/>
      <dgm:t>
        <a:bodyPr/>
        <a:lstStyle/>
        <a:p>
          <a:pPr algn="l"/>
          <a:endParaRPr lang="uk-UA" sz="1400">
            <a:latin typeface="Times New Roman" pitchFamily="18" charset="0"/>
            <a:cs typeface="Times New Roman" pitchFamily="18" charset="0"/>
          </a:endParaRPr>
        </a:p>
      </dgm:t>
    </dgm:pt>
    <dgm:pt modelId="{7F1262F8-73BC-4571-8620-BE8410546083}" type="sibTrans" cxnId="{A367A34C-B6BE-4476-B39D-7A1BFBD07587}">
      <dgm:prSet/>
      <dgm:spPr/>
      <dgm:t>
        <a:bodyPr/>
        <a:lstStyle/>
        <a:p>
          <a:pPr algn="l"/>
          <a:endParaRPr lang="uk-UA" sz="1400">
            <a:latin typeface="Times New Roman" pitchFamily="18" charset="0"/>
            <a:cs typeface="Times New Roman" pitchFamily="18" charset="0"/>
          </a:endParaRPr>
        </a:p>
      </dgm:t>
    </dgm:pt>
    <dgm:pt modelId="{30A77435-72A9-4B49-B28E-CD1734D79B52}">
      <dgm:prSet phldrT="[Текст]" custT="1"/>
      <dgm:spPr>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dgm:spPr>
      <dgm:t>
        <a:bodyPr/>
        <a:lstStyle/>
        <a:p>
          <a:pPr algn="l"/>
          <a:r>
            <a:rPr lang="uk-UA" sz="1400" dirty="0">
              <a:latin typeface="Times New Roman" pitchFamily="18" charset="0"/>
              <a:cs typeface="Times New Roman" pitchFamily="18" charset="0"/>
            </a:rPr>
            <a:t>завдання для самостійної роботи</a:t>
          </a:r>
        </a:p>
      </dgm:t>
    </dgm:pt>
    <dgm:pt modelId="{54440DAB-E977-4E92-BA83-7ABF7EEF03BD}" type="parTrans" cxnId="{9E5E448C-7687-4715-9D0F-7299ACBCE161}">
      <dgm:prSet custT="1"/>
      <dgm:spPr/>
      <dgm:t>
        <a:bodyPr/>
        <a:lstStyle/>
        <a:p>
          <a:pPr algn="l"/>
          <a:endParaRPr lang="uk-UA" sz="1400">
            <a:latin typeface="Times New Roman" pitchFamily="18" charset="0"/>
            <a:cs typeface="Times New Roman" pitchFamily="18" charset="0"/>
          </a:endParaRPr>
        </a:p>
      </dgm:t>
    </dgm:pt>
    <dgm:pt modelId="{3CC3877F-90B8-4079-AF10-CC6E9517C85C}" type="sibTrans" cxnId="{9E5E448C-7687-4715-9D0F-7299ACBCE161}">
      <dgm:prSet/>
      <dgm:spPr/>
      <dgm:t>
        <a:bodyPr/>
        <a:lstStyle/>
        <a:p>
          <a:pPr algn="l"/>
          <a:endParaRPr lang="uk-UA" sz="1400">
            <a:latin typeface="Times New Roman" pitchFamily="18" charset="0"/>
            <a:cs typeface="Times New Roman" pitchFamily="18" charset="0"/>
          </a:endParaRPr>
        </a:p>
      </dgm:t>
    </dgm:pt>
    <dgm:pt modelId="{B5F39E7B-E8E2-4394-A746-6216A205F075}">
      <dgm:prSet phldrT="[Текст]" custT="1"/>
      <dgm:spPr>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dgm:spPr>
      <dgm:t>
        <a:bodyPr/>
        <a:lstStyle/>
        <a:p>
          <a:pPr algn="l"/>
          <a:r>
            <a:rPr lang="uk-UA" sz="1400">
              <a:latin typeface="Times New Roman" pitchFamily="18" charset="0"/>
              <a:cs typeface="Times New Roman" pitchFamily="18" charset="0"/>
            </a:rPr>
            <a:t>перевірочний тест</a:t>
          </a:r>
        </a:p>
      </dgm:t>
    </dgm:pt>
    <dgm:pt modelId="{F5A2FB7E-5675-4078-A77B-EE4A8D4C85A5}" type="parTrans" cxnId="{E12B4ADF-D144-4D36-9F37-0A4C305948E6}">
      <dgm:prSet custT="1"/>
      <dgm:spPr/>
      <dgm:t>
        <a:bodyPr/>
        <a:lstStyle/>
        <a:p>
          <a:pPr algn="l"/>
          <a:endParaRPr lang="uk-UA" sz="1400">
            <a:latin typeface="Times New Roman" pitchFamily="18" charset="0"/>
            <a:cs typeface="Times New Roman" pitchFamily="18" charset="0"/>
          </a:endParaRPr>
        </a:p>
      </dgm:t>
    </dgm:pt>
    <dgm:pt modelId="{813251E5-0BFA-4026-BF10-4FD0C53E1C06}" type="sibTrans" cxnId="{E12B4ADF-D144-4D36-9F37-0A4C305948E6}">
      <dgm:prSet/>
      <dgm:spPr/>
      <dgm:t>
        <a:bodyPr/>
        <a:lstStyle/>
        <a:p>
          <a:pPr algn="l"/>
          <a:endParaRPr lang="uk-UA" sz="1400">
            <a:latin typeface="Times New Roman" pitchFamily="18" charset="0"/>
            <a:cs typeface="Times New Roman" pitchFamily="18" charset="0"/>
          </a:endParaRPr>
        </a:p>
      </dgm:t>
    </dgm:pt>
    <dgm:pt modelId="{58E1B0BC-4A08-4578-B84F-7403C4D29E68}">
      <dgm:prSet phldrT="[Текст]" custT="1"/>
      <dgm:spPr>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dgm:spPr>
      <dgm:t>
        <a:bodyPr/>
        <a:lstStyle/>
        <a:p>
          <a:pPr algn="l"/>
          <a:r>
            <a:rPr lang="uk-UA" sz="1400" dirty="0">
              <a:latin typeface="Times New Roman" pitchFamily="18" charset="0"/>
              <a:cs typeface="Times New Roman" pitchFamily="18" charset="0"/>
            </a:rPr>
            <a:t>контрольний тест</a:t>
          </a:r>
        </a:p>
      </dgm:t>
    </dgm:pt>
    <dgm:pt modelId="{BBC026E4-2FEB-4E04-B911-84CCB22406E2}" type="parTrans" cxnId="{0BE3C413-B82E-47C8-8409-448EF975DC95}">
      <dgm:prSet custT="1"/>
      <dgm:spPr/>
      <dgm:t>
        <a:bodyPr/>
        <a:lstStyle/>
        <a:p>
          <a:pPr algn="l"/>
          <a:endParaRPr lang="uk-UA" sz="1400">
            <a:latin typeface="Times New Roman" pitchFamily="18" charset="0"/>
            <a:cs typeface="Times New Roman" pitchFamily="18" charset="0"/>
          </a:endParaRPr>
        </a:p>
      </dgm:t>
    </dgm:pt>
    <dgm:pt modelId="{E2A06EAB-786A-4D82-ACF6-8568E29F8DAA}" type="sibTrans" cxnId="{0BE3C413-B82E-47C8-8409-448EF975DC95}">
      <dgm:prSet/>
      <dgm:spPr/>
      <dgm:t>
        <a:bodyPr/>
        <a:lstStyle/>
        <a:p>
          <a:pPr algn="l"/>
          <a:endParaRPr lang="uk-UA" sz="1400">
            <a:latin typeface="Times New Roman" pitchFamily="18" charset="0"/>
            <a:cs typeface="Times New Roman" pitchFamily="18" charset="0"/>
          </a:endParaRPr>
        </a:p>
      </dgm:t>
    </dgm:pt>
    <dgm:pt modelId="{1AF3061D-B026-4050-B359-E19986FBEFD8}">
      <dgm:prSet phldrT="[Текст]" custT="1"/>
      <dgm:spPr>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dgm:spPr>
      <dgm:t>
        <a:bodyPr/>
        <a:lstStyle/>
        <a:p>
          <a:pPr algn="l"/>
          <a:r>
            <a:rPr lang="uk-UA" sz="1400">
              <a:latin typeface="Times New Roman" pitchFamily="18" charset="0"/>
              <a:cs typeface="Times New Roman" pitchFamily="18" charset="0"/>
            </a:rPr>
            <a:t>тетраедр</a:t>
          </a:r>
        </a:p>
      </dgm:t>
    </dgm:pt>
    <dgm:pt modelId="{2B276925-182A-4408-A977-8406F44D445D}" type="parTrans" cxnId="{A95ED5C6-9B85-4B7F-BBED-EC904AC71C43}">
      <dgm:prSet custT="1"/>
      <dgm:spPr/>
      <dgm:t>
        <a:bodyPr/>
        <a:lstStyle/>
        <a:p>
          <a:pPr algn="l"/>
          <a:endParaRPr lang="uk-UA" sz="1400">
            <a:latin typeface="Times New Roman" pitchFamily="18" charset="0"/>
            <a:cs typeface="Times New Roman" pitchFamily="18" charset="0"/>
          </a:endParaRPr>
        </a:p>
      </dgm:t>
    </dgm:pt>
    <dgm:pt modelId="{D1C6D626-EF77-49F9-85D6-1ED04C0900DA}" type="sibTrans" cxnId="{A95ED5C6-9B85-4B7F-BBED-EC904AC71C43}">
      <dgm:prSet/>
      <dgm:spPr/>
      <dgm:t>
        <a:bodyPr/>
        <a:lstStyle/>
        <a:p>
          <a:pPr algn="l"/>
          <a:endParaRPr lang="uk-UA" sz="1400">
            <a:latin typeface="Times New Roman" pitchFamily="18" charset="0"/>
            <a:cs typeface="Times New Roman" pitchFamily="18" charset="0"/>
          </a:endParaRPr>
        </a:p>
      </dgm:t>
    </dgm:pt>
    <dgm:pt modelId="{ECBED4F8-6F79-4F32-A06C-DBBD730FC42C}">
      <dgm:prSet phldrT="[Текст]" custT="1"/>
      <dgm:spPr>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dgm:spPr>
      <dgm:t>
        <a:bodyPr/>
        <a:lstStyle/>
        <a:p>
          <a:pPr algn="l"/>
          <a:r>
            <a:rPr lang="uk-UA" sz="1400">
              <a:latin typeface="Times New Roman" pitchFamily="18" charset="0"/>
              <a:cs typeface="Times New Roman" pitchFamily="18" charset="0"/>
            </a:rPr>
            <a:t>довідкова література</a:t>
          </a:r>
        </a:p>
      </dgm:t>
    </dgm:pt>
    <dgm:pt modelId="{28F514A5-1A03-41B7-85C8-6152FD317FCF}" type="parTrans" cxnId="{ED7FBEE3-A4EE-4021-9F44-9B515EC196BB}">
      <dgm:prSet custT="1"/>
      <dgm:spPr/>
      <dgm:t>
        <a:bodyPr/>
        <a:lstStyle/>
        <a:p>
          <a:pPr algn="l"/>
          <a:endParaRPr lang="uk-UA" sz="1400">
            <a:latin typeface="Times New Roman" pitchFamily="18" charset="0"/>
            <a:cs typeface="Times New Roman" pitchFamily="18" charset="0"/>
          </a:endParaRPr>
        </a:p>
      </dgm:t>
    </dgm:pt>
    <dgm:pt modelId="{41F618E4-A600-4FD3-A321-5D827F712D4E}" type="sibTrans" cxnId="{ED7FBEE3-A4EE-4021-9F44-9B515EC196BB}">
      <dgm:prSet/>
      <dgm:spPr/>
      <dgm:t>
        <a:bodyPr/>
        <a:lstStyle/>
        <a:p>
          <a:pPr algn="l"/>
          <a:endParaRPr lang="uk-UA" sz="1400">
            <a:latin typeface="Times New Roman" pitchFamily="18" charset="0"/>
            <a:cs typeface="Times New Roman" pitchFamily="18" charset="0"/>
          </a:endParaRPr>
        </a:p>
      </dgm:t>
    </dgm:pt>
    <dgm:pt modelId="{CB50C61D-F969-4C7D-8095-04C61FD513E8}">
      <dgm:prSet phldrT="[Текст]" custT="1"/>
      <dgm:spPr>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dgm:spPr>
      <dgm:t>
        <a:bodyPr/>
        <a:lstStyle/>
        <a:p>
          <a:pPr algn="l"/>
          <a:r>
            <a:rPr lang="uk-UA" sz="1400">
              <a:latin typeface="Times New Roman" pitchFamily="18" charset="0"/>
              <a:cs typeface="Times New Roman" pitchFamily="18" charset="0"/>
            </a:rPr>
            <a:t>піраміда</a:t>
          </a:r>
        </a:p>
      </dgm:t>
    </dgm:pt>
    <dgm:pt modelId="{4AD46203-BA9C-468A-BF05-69B96D131693}" type="parTrans" cxnId="{422A5EF0-ADF6-435E-9AE1-7BBFD03EE33A}">
      <dgm:prSet custT="1"/>
      <dgm:spPr/>
      <dgm:t>
        <a:bodyPr/>
        <a:lstStyle/>
        <a:p>
          <a:pPr algn="l"/>
          <a:endParaRPr lang="uk-UA" sz="1400">
            <a:latin typeface="Times New Roman" pitchFamily="18" charset="0"/>
            <a:cs typeface="Times New Roman" pitchFamily="18" charset="0"/>
          </a:endParaRPr>
        </a:p>
      </dgm:t>
    </dgm:pt>
    <dgm:pt modelId="{5265BC49-B3F3-4A8D-BA04-78B095B2244E}" type="sibTrans" cxnId="{422A5EF0-ADF6-435E-9AE1-7BBFD03EE33A}">
      <dgm:prSet/>
      <dgm:spPr/>
      <dgm:t>
        <a:bodyPr/>
        <a:lstStyle/>
        <a:p>
          <a:pPr algn="l"/>
          <a:endParaRPr lang="uk-UA" sz="1400">
            <a:latin typeface="Times New Roman" pitchFamily="18" charset="0"/>
            <a:cs typeface="Times New Roman" pitchFamily="18" charset="0"/>
          </a:endParaRPr>
        </a:p>
      </dgm:t>
    </dgm:pt>
    <dgm:pt modelId="{5CCDD638-6519-406D-AA93-FC9E5DEA1370}">
      <dgm:prSet phldrT="[Текст]" custT="1"/>
      <dgm:spPr>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dgm:spPr>
      <dgm:t>
        <a:bodyPr/>
        <a:lstStyle/>
        <a:p>
          <a:pPr algn="l"/>
          <a:r>
            <a:rPr lang="uk-UA" sz="1400">
              <a:latin typeface="Times New Roman" pitchFamily="18" charset="0"/>
              <a:cs typeface="Times New Roman" pitchFamily="18" charset="0"/>
            </a:rPr>
            <a:t>паралелепіпед</a:t>
          </a:r>
        </a:p>
      </dgm:t>
    </dgm:pt>
    <dgm:pt modelId="{FBF1A96E-FB65-460C-A99F-1928EE494BFF}" type="parTrans" cxnId="{4B850E85-B617-4BCE-A9A9-7E88415E3059}">
      <dgm:prSet custT="1"/>
      <dgm:spPr/>
      <dgm:t>
        <a:bodyPr/>
        <a:lstStyle/>
        <a:p>
          <a:pPr algn="l"/>
          <a:endParaRPr lang="uk-UA" sz="1400">
            <a:latin typeface="Times New Roman" pitchFamily="18" charset="0"/>
            <a:cs typeface="Times New Roman" pitchFamily="18" charset="0"/>
          </a:endParaRPr>
        </a:p>
      </dgm:t>
    </dgm:pt>
    <dgm:pt modelId="{9645E3A8-2FF6-4D88-9E72-2053E4F0CFE1}" type="sibTrans" cxnId="{4B850E85-B617-4BCE-A9A9-7E88415E3059}">
      <dgm:prSet/>
      <dgm:spPr/>
      <dgm:t>
        <a:bodyPr/>
        <a:lstStyle/>
        <a:p>
          <a:pPr algn="l"/>
          <a:endParaRPr lang="uk-UA" sz="1400">
            <a:latin typeface="Times New Roman" pitchFamily="18" charset="0"/>
            <a:cs typeface="Times New Roman" pitchFamily="18" charset="0"/>
          </a:endParaRPr>
        </a:p>
      </dgm:t>
    </dgm:pt>
    <dgm:pt modelId="{5C539B78-D656-44E9-AEFE-82CC1533AE40}">
      <dgm:prSet phldrT="[Текст]" custT="1"/>
      <dgm:spPr>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dgm:spPr>
      <dgm:t>
        <a:bodyPr/>
        <a:lstStyle/>
        <a:p>
          <a:pPr algn="l"/>
          <a:r>
            <a:rPr lang="uk-UA" sz="1400">
              <a:latin typeface="Times New Roman" pitchFamily="18" charset="0"/>
              <a:cs typeface="Times New Roman" pitchFamily="18" charset="0"/>
            </a:rPr>
            <a:t>призма</a:t>
          </a:r>
        </a:p>
      </dgm:t>
    </dgm:pt>
    <dgm:pt modelId="{EC893FBE-6EA8-43DE-AE57-CD34ADB90E22}" type="parTrans" cxnId="{44C90FE7-5FDB-4CB1-9690-D0B8FBEFB674}">
      <dgm:prSet custT="1"/>
      <dgm:spPr/>
      <dgm:t>
        <a:bodyPr/>
        <a:lstStyle/>
        <a:p>
          <a:pPr algn="l"/>
          <a:endParaRPr lang="uk-UA" sz="1400">
            <a:latin typeface="Times New Roman" pitchFamily="18" charset="0"/>
            <a:cs typeface="Times New Roman" pitchFamily="18" charset="0"/>
          </a:endParaRPr>
        </a:p>
      </dgm:t>
    </dgm:pt>
    <dgm:pt modelId="{9E4C2957-66E6-4F41-AE6B-9F3ADEEF6F8C}" type="sibTrans" cxnId="{44C90FE7-5FDB-4CB1-9690-D0B8FBEFB674}">
      <dgm:prSet/>
      <dgm:spPr/>
      <dgm:t>
        <a:bodyPr/>
        <a:lstStyle/>
        <a:p>
          <a:pPr algn="l"/>
          <a:endParaRPr lang="uk-UA" sz="1400">
            <a:latin typeface="Times New Roman" pitchFamily="18" charset="0"/>
            <a:cs typeface="Times New Roman" pitchFamily="18" charset="0"/>
          </a:endParaRPr>
        </a:p>
      </dgm:t>
    </dgm:pt>
    <dgm:pt modelId="{032F664A-80FD-46C8-9950-AB665783D125}" type="pres">
      <dgm:prSet presAssocID="{DE3797C1-23C4-4023-A822-BC998D8D90AB}" presName="Name0" presStyleCnt="0">
        <dgm:presLayoutVars>
          <dgm:chPref val="1"/>
          <dgm:dir/>
          <dgm:animOne val="branch"/>
          <dgm:animLvl val="lvl"/>
          <dgm:resizeHandles val="exact"/>
        </dgm:presLayoutVars>
      </dgm:prSet>
      <dgm:spPr/>
      <dgm:t>
        <a:bodyPr/>
        <a:lstStyle/>
        <a:p>
          <a:endParaRPr lang="uk-UA"/>
        </a:p>
      </dgm:t>
    </dgm:pt>
    <dgm:pt modelId="{5707B7B9-54E5-4C46-9CEC-BCDB2D6BDD12}" type="pres">
      <dgm:prSet presAssocID="{76B6B155-882C-4AEE-A027-37A544939732}" presName="root1" presStyleCnt="0"/>
      <dgm:spPr/>
      <dgm:t>
        <a:bodyPr/>
        <a:lstStyle/>
        <a:p>
          <a:endParaRPr lang="ru-RU"/>
        </a:p>
      </dgm:t>
    </dgm:pt>
    <dgm:pt modelId="{50C34990-69A8-4A57-9A3C-59F4002F2A04}" type="pres">
      <dgm:prSet presAssocID="{76B6B155-882C-4AEE-A027-37A544939732}" presName="LevelOneTextNode" presStyleLbl="node0" presStyleIdx="0" presStyleCnt="1" custScaleX="344027" custScaleY="209193" custLinFactX="-24745" custLinFactNeighborX="-100000">
        <dgm:presLayoutVars>
          <dgm:chPref val="3"/>
        </dgm:presLayoutVars>
      </dgm:prSet>
      <dgm:spPr/>
      <dgm:t>
        <a:bodyPr/>
        <a:lstStyle/>
        <a:p>
          <a:endParaRPr lang="uk-UA"/>
        </a:p>
      </dgm:t>
    </dgm:pt>
    <dgm:pt modelId="{1515DB10-2D03-460B-9D7A-127E6611653E}" type="pres">
      <dgm:prSet presAssocID="{76B6B155-882C-4AEE-A027-37A544939732}" presName="level2hierChild" presStyleCnt="0"/>
      <dgm:spPr/>
      <dgm:t>
        <a:bodyPr/>
        <a:lstStyle/>
        <a:p>
          <a:endParaRPr lang="ru-RU"/>
        </a:p>
      </dgm:t>
    </dgm:pt>
    <dgm:pt modelId="{C9A5935F-32BA-4F2B-B21D-49FFEEF26F00}" type="pres">
      <dgm:prSet presAssocID="{6FB63139-66AC-4F37-90D7-E28D07919173}" presName="conn2-1" presStyleLbl="parChTrans1D2" presStyleIdx="0" presStyleCnt="9"/>
      <dgm:spPr/>
      <dgm:t>
        <a:bodyPr/>
        <a:lstStyle/>
        <a:p>
          <a:endParaRPr lang="uk-UA"/>
        </a:p>
      </dgm:t>
    </dgm:pt>
    <dgm:pt modelId="{DD947A5D-B450-4FB3-8747-54D9E3BCAEF4}" type="pres">
      <dgm:prSet presAssocID="{6FB63139-66AC-4F37-90D7-E28D07919173}" presName="connTx" presStyleLbl="parChTrans1D2" presStyleIdx="0" presStyleCnt="9"/>
      <dgm:spPr/>
      <dgm:t>
        <a:bodyPr/>
        <a:lstStyle/>
        <a:p>
          <a:endParaRPr lang="uk-UA"/>
        </a:p>
      </dgm:t>
    </dgm:pt>
    <dgm:pt modelId="{B3F9EEFF-5963-47BC-AB76-CE389A6F8EC6}" type="pres">
      <dgm:prSet presAssocID="{2AAF4D4E-787A-4021-91CD-A286D469F789}" presName="root2" presStyleCnt="0"/>
      <dgm:spPr/>
      <dgm:t>
        <a:bodyPr/>
        <a:lstStyle/>
        <a:p>
          <a:endParaRPr lang="ru-RU"/>
        </a:p>
      </dgm:t>
    </dgm:pt>
    <dgm:pt modelId="{A1F82BD7-8FD4-4F5E-81B6-3BA87222FB6F}" type="pres">
      <dgm:prSet presAssocID="{2AAF4D4E-787A-4021-91CD-A286D469F789}" presName="LevelTwoTextNode" presStyleLbl="node2" presStyleIdx="0" presStyleCnt="9" custScaleX="348036" custScaleY="94239">
        <dgm:presLayoutVars>
          <dgm:chPref val="3"/>
        </dgm:presLayoutVars>
      </dgm:prSet>
      <dgm:spPr/>
      <dgm:t>
        <a:bodyPr/>
        <a:lstStyle/>
        <a:p>
          <a:endParaRPr lang="uk-UA"/>
        </a:p>
      </dgm:t>
    </dgm:pt>
    <dgm:pt modelId="{58E82C3E-D63C-45CC-B1D0-3BAB38BB2ECB}" type="pres">
      <dgm:prSet presAssocID="{2AAF4D4E-787A-4021-91CD-A286D469F789}" presName="level3hierChild" presStyleCnt="0"/>
      <dgm:spPr/>
      <dgm:t>
        <a:bodyPr/>
        <a:lstStyle/>
        <a:p>
          <a:endParaRPr lang="ru-RU"/>
        </a:p>
      </dgm:t>
    </dgm:pt>
    <dgm:pt modelId="{3DB1DD2E-F1BF-421E-A1BF-D912ED194E87}" type="pres">
      <dgm:prSet presAssocID="{54440DAB-E977-4E92-BA83-7ABF7EEF03BD}" presName="conn2-1" presStyleLbl="parChTrans1D2" presStyleIdx="1" presStyleCnt="9"/>
      <dgm:spPr/>
      <dgm:t>
        <a:bodyPr/>
        <a:lstStyle/>
        <a:p>
          <a:endParaRPr lang="uk-UA"/>
        </a:p>
      </dgm:t>
    </dgm:pt>
    <dgm:pt modelId="{2F99025C-3C9A-4374-9B93-52489BE431CB}" type="pres">
      <dgm:prSet presAssocID="{54440DAB-E977-4E92-BA83-7ABF7EEF03BD}" presName="connTx" presStyleLbl="parChTrans1D2" presStyleIdx="1" presStyleCnt="9"/>
      <dgm:spPr/>
      <dgm:t>
        <a:bodyPr/>
        <a:lstStyle/>
        <a:p>
          <a:endParaRPr lang="uk-UA"/>
        </a:p>
      </dgm:t>
    </dgm:pt>
    <dgm:pt modelId="{98799559-C1B7-477C-9DFB-28AAC2FE9831}" type="pres">
      <dgm:prSet presAssocID="{30A77435-72A9-4B49-B28E-CD1734D79B52}" presName="root2" presStyleCnt="0"/>
      <dgm:spPr/>
      <dgm:t>
        <a:bodyPr/>
        <a:lstStyle/>
        <a:p>
          <a:endParaRPr lang="ru-RU"/>
        </a:p>
      </dgm:t>
    </dgm:pt>
    <dgm:pt modelId="{4CC8A690-24AF-4C91-A5F9-89EAD751AB50}" type="pres">
      <dgm:prSet presAssocID="{30A77435-72A9-4B49-B28E-CD1734D79B52}" presName="LevelTwoTextNode" presStyleLbl="node2" presStyleIdx="1" presStyleCnt="9" custScaleX="348036" custScaleY="94239">
        <dgm:presLayoutVars>
          <dgm:chPref val="3"/>
        </dgm:presLayoutVars>
      </dgm:prSet>
      <dgm:spPr/>
      <dgm:t>
        <a:bodyPr/>
        <a:lstStyle/>
        <a:p>
          <a:endParaRPr lang="uk-UA"/>
        </a:p>
      </dgm:t>
    </dgm:pt>
    <dgm:pt modelId="{206E528D-1286-4BE1-B49F-68B88E4F6B16}" type="pres">
      <dgm:prSet presAssocID="{30A77435-72A9-4B49-B28E-CD1734D79B52}" presName="level3hierChild" presStyleCnt="0"/>
      <dgm:spPr/>
      <dgm:t>
        <a:bodyPr/>
        <a:lstStyle/>
        <a:p>
          <a:endParaRPr lang="ru-RU"/>
        </a:p>
      </dgm:t>
    </dgm:pt>
    <dgm:pt modelId="{369E1F63-ED7D-4DF8-88EB-6D2095148360}" type="pres">
      <dgm:prSet presAssocID="{F5A2FB7E-5675-4078-A77B-EE4A8D4C85A5}" presName="conn2-1" presStyleLbl="parChTrans1D2" presStyleIdx="2" presStyleCnt="9"/>
      <dgm:spPr/>
      <dgm:t>
        <a:bodyPr/>
        <a:lstStyle/>
        <a:p>
          <a:endParaRPr lang="uk-UA"/>
        </a:p>
      </dgm:t>
    </dgm:pt>
    <dgm:pt modelId="{F1DDE0DE-D576-4F97-9BF6-B1B3C06FD662}" type="pres">
      <dgm:prSet presAssocID="{F5A2FB7E-5675-4078-A77B-EE4A8D4C85A5}" presName="connTx" presStyleLbl="parChTrans1D2" presStyleIdx="2" presStyleCnt="9"/>
      <dgm:spPr/>
      <dgm:t>
        <a:bodyPr/>
        <a:lstStyle/>
        <a:p>
          <a:endParaRPr lang="uk-UA"/>
        </a:p>
      </dgm:t>
    </dgm:pt>
    <dgm:pt modelId="{8D34A2A8-6CF4-4F2F-B97B-92F009D042DE}" type="pres">
      <dgm:prSet presAssocID="{B5F39E7B-E8E2-4394-A746-6216A205F075}" presName="root2" presStyleCnt="0"/>
      <dgm:spPr/>
      <dgm:t>
        <a:bodyPr/>
        <a:lstStyle/>
        <a:p>
          <a:endParaRPr lang="ru-RU"/>
        </a:p>
      </dgm:t>
    </dgm:pt>
    <dgm:pt modelId="{BA8824CA-E65F-4AD4-B704-7E23119EA619}" type="pres">
      <dgm:prSet presAssocID="{B5F39E7B-E8E2-4394-A746-6216A205F075}" presName="LevelTwoTextNode" presStyleLbl="node2" presStyleIdx="2" presStyleCnt="9" custScaleX="348036" custScaleY="94239">
        <dgm:presLayoutVars>
          <dgm:chPref val="3"/>
        </dgm:presLayoutVars>
      </dgm:prSet>
      <dgm:spPr/>
      <dgm:t>
        <a:bodyPr/>
        <a:lstStyle/>
        <a:p>
          <a:endParaRPr lang="uk-UA"/>
        </a:p>
      </dgm:t>
    </dgm:pt>
    <dgm:pt modelId="{965F457E-23D7-4BCA-B522-222AB1086C65}" type="pres">
      <dgm:prSet presAssocID="{B5F39E7B-E8E2-4394-A746-6216A205F075}" presName="level3hierChild" presStyleCnt="0"/>
      <dgm:spPr/>
      <dgm:t>
        <a:bodyPr/>
        <a:lstStyle/>
        <a:p>
          <a:endParaRPr lang="ru-RU"/>
        </a:p>
      </dgm:t>
    </dgm:pt>
    <dgm:pt modelId="{4E14DF05-8D4C-4BD8-AE9E-CB51BFB08718}" type="pres">
      <dgm:prSet presAssocID="{BBC026E4-2FEB-4E04-B911-84CCB22406E2}" presName="conn2-1" presStyleLbl="parChTrans1D2" presStyleIdx="3" presStyleCnt="9"/>
      <dgm:spPr/>
      <dgm:t>
        <a:bodyPr/>
        <a:lstStyle/>
        <a:p>
          <a:endParaRPr lang="uk-UA"/>
        </a:p>
      </dgm:t>
    </dgm:pt>
    <dgm:pt modelId="{2DC38AF3-C7D0-4847-A4A2-D1E177B43685}" type="pres">
      <dgm:prSet presAssocID="{BBC026E4-2FEB-4E04-B911-84CCB22406E2}" presName="connTx" presStyleLbl="parChTrans1D2" presStyleIdx="3" presStyleCnt="9"/>
      <dgm:spPr/>
      <dgm:t>
        <a:bodyPr/>
        <a:lstStyle/>
        <a:p>
          <a:endParaRPr lang="uk-UA"/>
        </a:p>
      </dgm:t>
    </dgm:pt>
    <dgm:pt modelId="{B8299003-EA41-40A2-ACA9-DBE99BF7DF13}" type="pres">
      <dgm:prSet presAssocID="{58E1B0BC-4A08-4578-B84F-7403C4D29E68}" presName="root2" presStyleCnt="0"/>
      <dgm:spPr/>
      <dgm:t>
        <a:bodyPr/>
        <a:lstStyle/>
        <a:p>
          <a:endParaRPr lang="ru-RU"/>
        </a:p>
      </dgm:t>
    </dgm:pt>
    <dgm:pt modelId="{99C5365E-8780-45DE-92E9-59F8285CF61C}" type="pres">
      <dgm:prSet presAssocID="{58E1B0BC-4A08-4578-B84F-7403C4D29E68}" presName="LevelTwoTextNode" presStyleLbl="node2" presStyleIdx="3" presStyleCnt="9" custScaleX="348036" custScaleY="94239">
        <dgm:presLayoutVars>
          <dgm:chPref val="3"/>
        </dgm:presLayoutVars>
      </dgm:prSet>
      <dgm:spPr/>
      <dgm:t>
        <a:bodyPr/>
        <a:lstStyle/>
        <a:p>
          <a:endParaRPr lang="uk-UA"/>
        </a:p>
      </dgm:t>
    </dgm:pt>
    <dgm:pt modelId="{29E12594-6F5A-4ADF-A65D-5CF2C08B73D8}" type="pres">
      <dgm:prSet presAssocID="{58E1B0BC-4A08-4578-B84F-7403C4D29E68}" presName="level3hierChild" presStyleCnt="0"/>
      <dgm:spPr/>
      <dgm:t>
        <a:bodyPr/>
        <a:lstStyle/>
        <a:p>
          <a:endParaRPr lang="ru-RU"/>
        </a:p>
      </dgm:t>
    </dgm:pt>
    <dgm:pt modelId="{ABDBAEA6-6D7B-47A8-9532-5CF6371C5F4B}" type="pres">
      <dgm:prSet presAssocID="{28F514A5-1A03-41B7-85C8-6152FD317FCF}" presName="conn2-1" presStyleLbl="parChTrans1D2" presStyleIdx="4" presStyleCnt="9"/>
      <dgm:spPr/>
      <dgm:t>
        <a:bodyPr/>
        <a:lstStyle/>
        <a:p>
          <a:endParaRPr lang="uk-UA"/>
        </a:p>
      </dgm:t>
    </dgm:pt>
    <dgm:pt modelId="{EC6354F1-7509-40B9-A03E-02F385CA078E}" type="pres">
      <dgm:prSet presAssocID="{28F514A5-1A03-41B7-85C8-6152FD317FCF}" presName="connTx" presStyleLbl="parChTrans1D2" presStyleIdx="4" presStyleCnt="9"/>
      <dgm:spPr/>
      <dgm:t>
        <a:bodyPr/>
        <a:lstStyle/>
        <a:p>
          <a:endParaRPr lang="uk-UA"/>
        </a:p>
      </dgm:t>
    </dgm:pt>
    <dgm:pt modelId="{3A7FB1E6-7460-4FE2-8799-D97E0F68DE2F}" type="pres">
      <dgm:prSet presAssocID="{ECBED4F8-6F79-4F32-A06C-DBBD730FC42C}" presName="root2" presStyleCnt="0"/>
      <dgm:spPr/>
      <dgm:t>
        <a:bodyPr/>
        <a:lstStyle/>
        <a:p>
          <a:endParaRPr lang="ru-RU"/>
        </a:p>
      </dgm:t>
    </dgm:pt>
    <dgm:pt modelId="{965B8F9B-9DCB-41DC-9261-D5D0DF35B921}" type="pres">
      <dgm:prSet presAssocID="{ECBED4F8-6F79-4F32-A06C-DBBD730FC42C}" presName="LevelTwoTextNode" presStyleLbl="node2" presStyleIdx="4" presStyleCnt="9" custScaleX="348036" custScaleY="94239">
        <dgm:presLayoutVars>
          <dgm:chPref val="3"/>
        </dgm:presLayoutVars>
      </dgm:prSet>
      <dgm:spPr/>
      <dgm:t>
        <a:bodyPr/>
        <a:lstStyle/>
        <a:p>
          <a:endParaRPr lang="uk-UA"/>
        </a:p>
      </dgm:t>
    </dgm:pt>
    <dgm:pt modelId="{54A24734-50C1-4701-98FB-F6530A880CE4}" type="pres">
      <dgm:prSet presAssocID="{ECBED4F8-6F79-4F32-A06C-DBBD730FC42C}" presName="level3hierChild" presStyleCnt="0"/>
      <dgm:spPr/>
      <dgm:t>
        <a:bodyPr/>
        <a:lstStyle/>
        <a:p>
          <a:endParaRPr lang="ru-RU"/>
        </a:p>
      </dgm:t>
    </dgm:pt>
    <dgm:pt modelId="{652DC647-22DB-4884-B72F-688210954638}" type="pres">
      <dgm:prSet presAssocID="{4AD46203-BA9C-468A-BF05-69B96D131693}" presName="conn2-1" presStyleLbl="parChTrans1D2" presStyleIdx="5" presStyleCnt="9"/>
      <dgm:spPr/>
      <dgm:t>
        <a:bodyPr/>
        <a:lstStyle/>
        <a:p>
          <a:endParaRPr lang="uk-UA"/>
        </a:p>
      </dgm:t>
    </dgm:pt>
    <dgm:pt modelId="{79ADC2F1-3F6F-40F5-A16D-7B8333A3B198}" type="pres">
      <dgm:prSet presAssocID="{4AD46203-BA9C-468A-BF05-69B96D131693}" presName="connTx" presStyleLbl="parChTrans1D2" presStyleIdx="5" presStyleCnt="9"/>
      <dgm:spPr/>
      <dgm:t>
        <a:bodyPr/>
        <a:lstStyle/>
        <a:p>
          <a:endParaRPr lang="uk-UA"/>
        </a:p>
      </dgm:t>
    </dgm:pt>
    <dgm:pt modelId="{C435E5D4-58ED-4954-8E15-98754D9B8060}" type="pres">
      <dgm:prSet presAssocID="{CB50C61D-F969-4C7D-8095-04C61FD513E8}" presName="root2" presStyleCnt="0"/>
      <dgm:spPr/>
      <dgm:t>
        <a:bodyPr/>
        <a:lstStyle/>
        <a:p>
          <a:endParaRPr lang="ru-RU"/>
        </a:p>
      </dgm:t>
    </dgm:pt>
    <dgm:pt modelId="{CE0F4BE3-179B-46DC-8488-4F744FA029AE}" type="pres">
      <dgm:prSet presAssocID="{CB50C61D-F969-4C7D-8095-04C61FD513E8}" presName="LevelTwoTextNode" presStyleLbl="node2" presStyleIdx="5" presStyleCnt="9" custScaleX="348036" custScaleY="94239">
        <dgm:presLayoutVars>
          <dgm:chPref val="3"/>
        </dgm:presLayoutVars>
      </dgm:prSet>
      <dgm:spPr/>
      <dgm:t>
        <a:bodyPr/>
        <a:lstStyle/>
        <a:p>
          <a:endParaRPr lang="uk-UA"/>
        </a:p>
      </dgm:t>
    </dgm:pt>
    <dgm:pt modelId="{46E2C6EC-13BB-498C-A979-8FAB973C109C}" type="pres">
      <dgm:prSet presAssocID="{CB50C61D-F969-4C7D-8095-04C61FD513E8}" presName="level3hierChild" presStyleCnt="0"/>
      <dgm:spPr/>
      <dgm:t>
        <a:bodyPr/>
        <a:lstStyle/>
        <a:p>
          <a:endParaRPr lang="ru-RU"/>
        </a:p>
      </dgm:t>
    </dgm:pt>
    <dgm:pt modelId="{5F40E656-A1CE-47E1-AB43-8686474C031D}" type="pres">
      <dgm:prSet presAssocID="{FBF1A96E-FB65-460C-A99F-1928EE494BFF}" presName="conn2-1" presStyleLbl="parChTrans1D2" presStyleIdx="6" presStyleCnt="9"/>
      <dgm:spPr/>
      <dgm:t>
        <a:bodyPr/>
        <a:lstStyle/>
        <a:p>
          <a:endParaRPr lang="uk-UA"/>
        </a:p>
      </dgm:t>
    </dgm:pt>
    <dgm:pt modelId="{5809868B-701F-470F-90EA-0AB772BE652B}" type="pres">
      <dgm:prSet presAssocID="{FBF1A96E-FB65-460C-A99F-1928EE494BFF}" presName="connTx" presStyleLbl="parChTrans1D2" presStyleIdx="6" presStyleCnt="9"/>
      <dgm:spPr/>
      <dgm:t>
        <a:bodyPr/>
        <a:lstStyle/>
        <a:p>
          <a:endParaRPr lang="uk-UA"/>
        </a:p>
      </dgm:t>
    </dgm:pt>
    <dgm:pt modelId="{595FEB40-DCD9-4172-907F-B8767B6466DA}" type="pres">
      <dgm:prSet presAssocID="{5CCDD638-6519-406D-AA93-FC9E5DEA1370}" presName="root2" presStyleCnt="0"/>
      <dgm:spPr/>
      <dgm:t>
        <a:bodyPr/>
        <a:lstStyle/>
        <a:p>
          <a:endParaRPr lang="ru-RU"/>
        </a:p>
      </dgm:t>
    </dgm:pt>
    <dgm:pt modelId="{D5BD23EE-5DED-4504-8F5C-C84ABEC39A85}" type="pres">
      <dgm:prSet presAssocID="{5CCDD638-6519-406D-AA93-FC9E5DEA1370}" presName="LevelTwoTextNode" presStyleLbl="node2" presStyleIdx="6" presStyleCnt="9" custScaleX="348036" custScaleY="94239">
        <dgm:presLayoutVars>
          <dgm:chPref val="3"/>
        </dgm:presLayoutVars>
      </dgm:prSet>
      <dgm:spPr/>
      <dgm:t>
        <a:bodyPr/>
        <a:lstStyle/>
        <a:p>
          <a:endParaRPr lang="uk-UA"/>
        </a:p>
      </dgm:t>
    </dgm:pt>
    <dgm:pt modelId="{68A3E0B7-0F8F-4177-B280-9E0DEE59DE22}" type="pres">
      <dgm:prSet presAssocID="{5CCDD638-6519-406D-AA93-FC9E5DEA1370}" presName="level3hierChild" presStyleCnt="0"/>
      <dgm:spPr/>
      <dgm:t>
        <a:bodyPr/>
        <a:lstStyle/>
        <a:p>
          <a:endParaRPr lang="ru-RU"/>
        </a:p>
      </dgm:t>
    </dgm:pt>
    <dgm:pt modelId="{5D7336D5-6105-453A-A805-5DB5D2B7546D}" type="pres">
      <dgm:prSet presAssocID="{2B276925-182A-4408-A977-8406F44D445D}" presName="conn2-1" presStyleLbl="parChTrans1D2" presStyleIdx="7" presStyleCnt="9"/>
      <dgm:spPr/>
      <dgm:t>
        <a:bodyPr/>
        <a:lstStyle/>
        <a:p>
          <a:endParaRPr lang="uk-UA"/>
        </a:p>
      </dgm:t>
    </dgm:pt>
    <dgm:pt modelId="{00E1C3A8-F2F0-4A3B-8007-57D38928ACBA}" type="pres">
      <dgm:prSet presAssocID="{2B276925-182A-4408-A977-8406F44D445D}" presName="connTx" presStyleLbl="parChTrans1D2" presStyleIdx="7" presStyleCnt="9"/>
      <dgm:spPr/>
      <dgm:t>
        <a:bodyPr/>
        <a:lstStyle/>
        <a:p>
          <a:endParaRPr lang="uk-UA"/>
        </a:p>
      </dgm:t>
    </dgm:pt>
    <dgm:pt modelId="{69D4F4B7-552B-40DC-92EE-C574620ABB2E}" type="pres">
      <dgm:prSet presAssocID="{1AF3061D-B026-4050-B359-E19986FBEFD8}" presName="root2" presStyleCnt="0"/>
      <dgm:spPr/>
      <dgm:t>
        <a:bodyPr/>
        <a:lstStyle/>
        <a:p>
          <a:endParaRPr lang="ru-RU"/>
        </a:p>
      </dgm:t>
    </dgm:pt>
    <dgm:pt modelId="{AC2C08AD-4C70-49FB-8DFA-FFCF67467A78}" type="pres">
      <dgm:prSet presAssocID="{1AF3061D-B026-4050-B359-E19986FBEFD8}" presName="LevelTwoTextNode" presStyleLbl="node2" presStyleIdx="7" presStyleCnt="9" custScaleX="348036" custScaleY="94239">
        <dgm:presLayoutVars>
          <dgm:chPref val="3"/>
        </dgm:presLayoutVars>
      </dgm:prSet>
      <dgm:spPr/>
      <dgm:t>
        <a:bodyPr/>
        <a:lstStyle/>
        <a:p>
          <a:endParaRPr lang="uk-UA"/>
        </a:p>
      </dgm:t>
    </dgm:pt>
    <dgm:pt modelId="{7EA64736-0609-45D4-A2B4-02962CA64022}" type="pres">
      <dgm:prSet presAssocID="{1AF3061D-B026-4050-B359-E19986FBEFD8}" presName="level3hierChild" presStyleCnt="0"/>
      <dgm:spPr/>
      <dgm:t>
        <a:bodyPr/>
        <a:lstStyle/>
        <a:p>
          <a:endParaRPr lang="ru-RU"/>
        </a:p>
      </dgm:t>
    </dgm:pt>
    <dgm:pt modelId="{4BF9ECEB-A5ED-490C-9245-41C6D7F18BD7}" type="pres">
      <dgm:prSet presAssocID="{EC893FBE-6EA8-43DE-AE57-CD34ADB90E22}" presName="conn2-1" presStyleLbl="parChTrans1D2" presStyleIdx="8" presStyleCnt="9"/>
      <dgm:spPr/>
      <dgm:t>
        <a:bodyPr/>
        <a:lstStyle/>
        <a:p>
          <a:endParaRPr lang="uk-UA"/>
        </a:p>
      </dgm:t>
    </dgm:pt>
    <dgm:pt modelId="{5113E7BA-AAA8-445E-BCC3-A60F79DF2373}" type="pres">
      <dgm:prSet presAssocID="{EC893FBE-6EA8-43DE-AE57-CD34ADB90E22}" presName="connTx" presStyleLbl="parChTrans1D2" presStyleIdx="8" presStyleCnt="9"/>
      <dgm:spPr/>
      <dgm:t>
        <a:bodyPr/>
        <a:lstStyle/>
        <a:p>
          <a:endParaRPr lang="uk-UA"/>
        </a:p>
      </dgm:t>
    </dgm:pt>
    <dgm:pt modelId="{D5AEF30E-6300-44DE-BE3F-BB213A5DCD17}" type="pres">
      <dgm:prSet presAssocID="{5C539B78-D656-44E9-AEFE-82CC1533AE40}" presName="root2" presStyleCnt="0"/>
      <dgm:spPr/>
      <dgm:t>
        <a:bodyPr/>
        <a:lstStyle/>
        <a:p>
          <a:endParaRPr lang="ru-RU"/>
        </a:p>
      </dgm:t>
    </dgm:pt>
    <dgm:pt modelId="{014285D3-C91D-40A2-A5DC-F98F5A353500}" type="pres">
      <dgm:prSet presAssocID="{5C539B78-D656-44E9-AEFE-82CC1533AE40}" presName="LevelTwoTextNode" presStyleLbl="node2" presStyleIdx="8" presStyleCnt="9" custScaleX="348036" custScaleY="94239">
        <dgm:presLayoutVars>
          <dgm:chPref val="3"/>
        </dgm:presLayoutVars>
      </dgm:prSet>
      <dgm:spPr/>
      <dgm:t>
        <a:bodyPr/>
        <a:lstStyle/>
        <a:p>
          <a:endParaRPr lang="uk-UA"/>
        </a:p>
      </dgm:t>
    </dgm:pt>
    <dgm:pt modelId="{FCD87521-EFA5-4B48-A9C7-D274C2E7C83F}" type="pres">
      <dgm:prSet presAssocID="{5C539B78-D656-44E9-AEFE-82CC1533AE40}" presName="level3hierChild" presStyleCnt="0"/>
      <dgm:spPr/>
      <dgm:t>
        <a:bodyPr/>
        <a:lstStyle/>
        <a:p>
          <a:endParaRPr lang="ru-RU"/>
        </a:p>
      </dgm:t>
    </dgm:pt>
  </dgm:ptLst>
  <dgm:cxnLst>
    <dgm:cxn modelId="{383758B8-8EA9-4F07-8F3F-C78171C87F65}" type="presOf" srcId="{2B276925-182A-4408-A977-8406F44D445D}" destId="{5D7336D5-6105-453A-A805-5DB5D2B7546D}" srcOrd="0" destOrd="0" presId="urn:microsoft.com/office/officeart/2008/layout/HorizontalMultiLevelHierarchy"/>
    <dgm:cxn modelId="{A7C9F38E-3DEB-4489-A810-2478F826B9E7}" type="presOf" srcId="{2B276925-182A-4408-A977-8406F44D445D}" destId="{00E1C3A8-F2F0-4A3B-8007-57D38928ACBA}" srcOrd="1" destOrd="0" presId="urn:microsoft.com/office/officeart/2008/layout/HorizontalMultiLevelHierarchy"/>
    <dgm:cxn modelId="{E21EAD4A-8F5A-4FE7-A1EA-2996D7CFC76D}" type="presOf" srcId="{6FB63139-66AC-4F37-90D7-E28D07919173}" destId="{DD947A5D-B450-4FB3-8747-54D9E3BCAEF4}" srcOrd="1" destOrd="0" presId="urn:microsoft.com/office/officeart/2008/layout/HorizontalMultiLevelHierarchy"/>
    <dgm:cxn modelId="{F271D50A-C0F3-4650-B39E-ED3498A3522E}" type="presOf" srcId="{ECBED4F8-6F79-4F32-A06C-DBBD730FC42C}" destId="{965B8F9B-9DCB-41DC-9261-D5D0DF35B921}" srcOrd="0" destOrd="0" presId="urn:microsoft.com/office/officeart/2008/layout/HorizontalMultiLevelHierarchy"/>
    <dgm:cxn modelId="{31B9F48D-4A27-43FE-ADAF-4584DCD240BD}" type="presOf" srcId="{5CCDD638-6519-406D-AA93-FC9E5DEA1370}" destId="{D5BD23EE-5DED-4504-8F5C-C84ABEC39A85}" srcOrd="0" destOrd="0" presId="urn:microsoft.com/office/officeart/2008/layout/HorizontalMultiLevelHierarchy"/>
    <dgm:cxn modelId="{EE0BAEB2-226B-4DE8-AF40-D1D37B387FC4}" type="presOf" srcId="{BBC026E4-2FEB-4E04-B911-84CCB22406E2}" destId="{2DC38AF3-C7D0-4847-A4A2-D1E177B43685}" srcOrd="1" destOrd="0" presId="urn:microsoft.com/office/officeart/2008/layout/HorizontalMultiLevelHierarchy"/>
    <dgm:cxn modelId="{A8361AB1-C806-4CEA-A9AE-110257989483}" type="presOf" srcId="{EC893FBE-6EA8-43DE-AE57-CD34ADB90E22}" destId="{4BF9ECEB-A5ED-490C-9245-41C6D7F18BD7}" srcOrd="0" destOrd="0" presId="urn:microsoft.com/office/officeart/2008/layout/HorizontalMultiLevelHierarchy"/>
    <dgm:cxn modelId="{4B850E85-B617-4BCE-A9A9-7E88415E3059}" srcId="{76B6B155-882C-4AEE-A027-37A544939732}" destId="{5CCDD638-6519-406D-AA93-FC9E5DEA1370}" srcOrd="6" destOrd="0" parTransId="{FBF1A96E-FB65-460C-A99F-1928EE494BFF}" sibTransId="{9645E3A8-2FF6-4D88-9E72-2053E4F0CFE1}"/>
    <dgm:cxn modelId="{FBBE0690-17CC-41A5-9897-5ADE97B8C998}" type="presOf" srcId="{FBF1A96E-FB65-460C-A99F-1928EE494BFF}" destId="{5F40E656-A1CE-47E1-AB43-8686474C031D}" srcOrd="0" destOrd="0" presId="urn:microsoft.com/office/officeart/2008/layout/HorizontalMultiLevelHierarchy"/>
    <dgm:cxn modelId="{32CA4104-B9C9-4DEB-B4D7-916339E0C330}" type="presOf" srcId="{5C539B78-D656-44E9-AEFE-82CC1533AE40}" destId="{014285D3-C91D-40A2-A5DC-F98F5A353500}" srcOrd="0" destOrd="0" presId="urn:microsoft.com/office/officeart/2008/layout/HorizontalMultiLevelHierarchy"/>
    <dgm:cxn modelId="{C15CB9AA-41B1-468F-956E-8F501D7AEC4A}" type="presOf" srcId="{EC893FBE-6EA8-43DE-AE57-CD34ADB90E22}" destId="{5113E7BA-AAA8-445E-BCC3-A60F79DF2373}" srcOrd="1" destOrd="0" presId="urn:microsoft.com/office/officeart/2008/layout/HorizontalMultiLevelHierarchy"/>
    <dgm:cxn modelId="{1912584D-8A1F-4F6A-B3F6-67180352A379}" type="presOf" srcId="{58E1B0BC-4A08-4578-B84F-7403C4D29E68}" destId="{99C5365E-8780-45DE-92E9-59F8285CF61C}" srcOrd="0" destOrd="0" presId="urn:microsoft.com/office/officeart/2008/layout/HorizontalMultiLevelHierarchy"/>
    <dgm:cxn modelId="{53140FAC-2FF4-4868-8F49-643B81B6FB01}" type="presOf" srcId="{76B6B155-882C-4AEE-A027-37A544939732}" destId="{50C34990-69A8-4A57-9A3C-59F4002F2A04}" srcOrd="0" destOrd="0" presId="urn:microsoft.com/office/officeart/2008/layout/HorizontalMultiLevelHierarchy"/>
    <dgm:cxn modelId="{D01C6E06-1BC5-4F9A-ADC4-8D0630DC172B}" type="presOf" srcId="{28F514A5-1A03-41B7-85C8-6152FD317FCF}" destId="{EC6354F1-7509-40B9-A03E-02F385CA078E}" srcOrd="1" destOrd="0" presId="urn:microsoft.com/office/officeart/2008/layout/HorizontalMultiLevelHierarchy"/>
    <dgm:cxn modelId="{BF021BF4-EB3B-44A7-9BB1-943610568EAE}" srcId="{DE3797C1-23C4-4023-A822-BC998D8D90AB}" destId="{76B6B155-882C-4AEE-A027-37A544939732}" srcOrd="0" destOrd="0" parTransId="{B4D52414-D511-4C7A-92D9-47E40902E719}" sibTransId="{5291342D-7802-45A3-9F7B-0C6828AC1DDE}"/>
    <dgm:cxn modelId="{606141F8-364D-46A7-9B72-FB5A673719D8}" type="presOf" srcId="{BBC026E4-2FEB-4E04-B911-84CCB22406E2}" destId="{4E14DF05-8D4C-4BD8-AE9E-CB51BFB08718}" srcOrd="0" destOrd="0" presId="urn:microsoft.com/office/officeart/2008/layout/HorizontalMultiLevelHierarchy"/>
    <dgm:cxn modelId="{0EDB0955-4DC0-4D5C-B7B9-1DA0DF92AF1F}" type="presOf" srcId="{6FB63139-66AC-4F37-90D7-E28D07919173}" destId="{C9A5935F-32BA-4F2B-B21D-49FFEEF26F00}" srcOrd="0" destOrd="0" presId="urn:microsoft.com/office/officeart/2008/layout/HorizontalMultiLevelHierarchy"/>
    <dgm:cxn modelId="{B3461405-85BC-4738-9CA5-D99845881F2B}" type="presOf" srcId="{B5F39E7B-E8E2-4394-A746-6216A205F075}" destId="{BA8824CA-E65F-4AD4-B704-7E23119EA619}" srcOrd="0" destOrd="0" presId="urn:microsoft.com/office/officeart/2008/layout/HorizontalMultiLevelHierarchy"/>
    <dgm:cxn modelId="{E12B4ADF-D144-4D36-9F37-0A4C305948E6}" srcId="{76B6B155-882C-4AEE-A027-37A544939732}" destId="{B5F39E7B-E8E2-4394-A746-6216A205F075}" srcOrd="2" destOrd="0" parTransId="{F5A2FB7E-5675-4078-A77B-EE4A8D4C85A5}" sibTransId="{813251E5-0BFA-4026-BF10-4FD0C53E1C06}"/>
    <dgm:cxn modelId="{939A6830-410C-4BFA-82FE-F3526EAEC474}" type="presOf" srcId="{2AAF4D4E-787A-4021-91CD-A286D469F789}" destId="{A1F82BD7-8FD4-4F5E-81B6-3BA87222FB6F}" srcOrd="0" destOrd="0" presId="urn:microsoft.com/office/officeart/2008/layout/HorizontalMultiLevelHierarchy"/>
    <dgm:cxn modelId="{8BA68CC4-6BFD-4247-AC9B-557C67D33B7F}" type="presOf" srcId="{4AD46203-BA9C-468A-BF05-69B96D131693}" destId="{79ADC2F1-3F6F-40F5-A16D-7B8333A3B198}" srcOrd="1" destOrd="0" presId="urn:microsoft.com/office/officeart/2008/layout/HorizontalMultiLevelHierarchy"/>
    <dgm:cxn modelId="{A95ED5C6-9B85-4B7F-BBED-EC904AC71C43}" srcId="{76B6B155-882C-4AEE-A027-37A544939732}" destId="{1AF3061D-B026-4050-B359-E19986FBEFD8}" srcOrd="7" destOrd="0" parTransId="{2B276925-182A-4408-A977-8406F44D445D}" sibTransId="{D1C6D626-EF77-49F9-85D6-1ED04C0900DA}"/>
    <dgm:cxn modelId="{5FF23078-D3D6-4DF8-B0E4-20C5B8E4F0BE}" type="presOf" srcId="{4AD46203-BA9C-468A-BF05-69B96D131693}" destId="{652DC647-22DB-4884-B72F-688210954638}" srcOrd="0" destOrd="0" presId="urn:microsoft.com/office/officeart/2008/layout/HorizontalMultiLevelHierarchy"/>
    <dgm:cxn modelId="{9E5E448C-7687-4715-9D0F-7299ACBCE161}" srcId="{76B6B155-882C-4AEE-A027-37A544939732}" destId="{30A77435-72A9-4B49-B28E-CD1734D79B52}" srcOrd="1" destOrd="0" parTransId="{54440DAB-E977-4E92-BA83-7ABF7EEF03BD}" sibTransId="{3CC3877F-90B8-4079-AF10-CC6E9517C85C}"/>
    <dgm:cxn modelId="{E97C6FD8-21DB-4112-9D8D-5C57726337A9}" type="presOf" srcId="{30A77435-72A9-4B49-B28E-CD1734D79B52}" destId="{4CC8A690-24AF-4C91-A5F9-89EAD751AB50}" srcOrd="0" destOrd="0" presId="urn:microsoft.com/office/officeart/2008/layout/HorizontalMultiLevelHierarchy"/>
    <dgm:cxn modelId="{422A5EF0-ADF6-435E-9AE1-7BBFD03EE33A}" srcId="{76B6B155-882C-4AEE-A027-37A544939732}" destId="{CB50C61D-F969-4C7D-8095-04C61FD513E8}" srcOrd="5" destOrd="0" parTransId="{4AD46203-BA9C-468A-BF05-69B96D131693}" sibTransId="{5265BC49-B3F3-4A8D-BA04-78B095B2244E}"/>
    <dgm:cxn modelId="{44C90FE7-5FDB-4CB1-9690-D0B8FBEFB674}" srcId="{76B6B155-882C-4AEE-A027-37A544939732}" destId="{5C539B78-D656-44E9-AEFE-82CC1533AE40}" srcOrd="8" destOrd="0" parTransId="{EC893FBE-6EA8-43DE-AE57-CD34ADB90E22}" sibTransId="{9E4C2957-66E6-4F41-AE6B-9F3ADEEF6F8C}"/>
    <dgm:cxn modelId="{9D21CB31-7588-4261-9717-FE8E787A6A8D}" type="presOf" srcId="{54440DAB-E977-4E92-BA83-7ABF7EEF03BD}" destId="{2F99025C-3C9A-4374-9B93-52489BE431CB}" srcOrd="1" destOrd="0" presId="urn:microsoft.com/office/officeart/2008/layout/HorizontalMultiLevelHierarchy"/>
    <dgm:cxn modelId="{4CE595B7-EE6B-41B6-88CA-F192B7B96C75}" type="presOf" srcId="{F5A2FB7E-5675-4078-A77B-EE4A8D4C85A5}" destId="{369E1F63-ED7D-4DF8-88EB-6D2095148360}" srcOrd="0" destOrd="0" presId="urn:microsoft.com/office/officeart/2008/layout/HorizontalMultiLevelHierarchy"/>
    <dgm:cxn modelId="{A367A34C-B6BE-4476-B39D-7A1BFBD07587}" srcId="{76B6B155-882C-4AEE-A027-37A544939732}" destId="{2AAF4D4E-787A-4021-91CD-A286D469F789}" srcOrd="0" destOrd="0" parTransId="{6FB63139-66AC-4F37-90D7-E28D07919173}" sibTransId="{7F1262F8-73BC-4571-8620-BE8410546083}"/>
    <dgm:cxn modelId="{308110DE-A61D-4E74-B883-93C7E3018C63}" type="presOf" srcId="{FBF1A96E-FB65-460C-A99F-1928EE494BFF}" destId="{5809868B-701F-470F-90EA-0AB772BE652B}" srcOrd="1" destOrd="0" presId="urn:microsoft.com/office/officeart/2008/layout/HorizontalMultiLevelHierarchy"/>
    <dgm:cxn modelId="{CB2E6AFC-5B21-4AAF-B71A-E7DCE5905322}" type="presOf" srcId="{28F514A5-1A03-41B7-85C8-6152FD317FCF}" destId="{ABDBAEA6-6D7B-47A8-9532-5CF6371C5F4B}" srcOrd="0" destOrd="0" presId="urn:microsoft.com/office/officeart/2008/layout/HorizontalMultiLevelHierarchy"/>
    <dgm:cxn modelId="{ED7FBEE3-A4EE-4021-9F44-9B515EC196BB}" srcId="{76B6B155-882C-4AEE-A027-37A544939732}" destId="{ECBED4F8-6F79-4F32-A06C-DBBD730FC42C}" srcOrd="4" destOrd="0" parTransId="{28F514A5-1A03-41B7-85C8-6152FD317FCF}" sibTransId="{41F618E4-A600-4FD3-A321-5D827F712D4E}"/>
    <dgm:cxn modelId="{087A9417-34DB-4FFA-9231-A8FD319F31FC}" type="presOf" srcId="{54440DAB-E977-4E92-BA83-7ABF7EEF03BD}" destId="{3DB1DD2E-F1BF-421E-A1BF-D912ED194E87}" srcOrd="0" destOrd="0" presId="urn:microsoft.com/office/officeart/2008/layout/HorizontalMultiLevelHierarchy"/>
    <dgm:cxn modelId="{6572596E-2BED-4D68-A308-16C169CC981C}" type="presOf" srcId="{1AF3061D-B026-4050-B359-E19986FBEFD8}" destId="{AC2C08AD-4C70-49FB-8DFA-FFCF67467A78}" srcOrd="0" destOrd="0" presId="urn:microsoft.com/office/officeart/2008/layout/HorizontalMultiLevelHierarchy"/>
    <dgm:cxn modelId="{8EEF4736-341F-40CC-ACE3-9A9C420A3650}" type="presOf" srcId="{DE3797C1-23C4-4023-A822-BC998D8D90AB}" destId="{032F664A-80FD-46C8-9950-AB665783D125}" srcOrd="0" destOrd="0" presId="urn:microsoft.com/office/officeart/2008/layout/HorizontalMultiLevelHierarchy"/>
    <dgm:cxn modelId="{0BE3C413-B82E-47C8-8409-448EF975DC95}" srcId="{76B6B155-882C-4AEE-A027-37A544939732}" destId="{58E1B0BC-4A08-4578-B84F-7403C4D29E68}" srcOrd="3" destOrd="0" parTransId="{BBC026E4-2FEB-4E04-B911-84CCB22406E2}" sibTransId="{E2A06EAB-786A-4D82-ACF6-8568E29F8DAA}"/>
    <dgm:cxn modelId="{7029419C-B700-42ED-BEE6-EE2816B228E8}" type="presOf" srcId="{CB50C61D-F969-4C7D-8095-04C61FD513E8}" destId="{CE0F4BE3-179B-46DC-8488-4F744FA029AE}" srcOrd="0" destOrd="0" presId="urn:microsoft.com/office/officeart/2008/layout/HorizontalMultiLevelHierarchy"/>
    <dgm:cxn modelId="{6A81C3E5-404D-45D1-A65D-D25BBCC87D9A}" type="presOf" srcId="{F5A2FB7E-5675-4078-A77B-EE4A8D4C85A5}" destId="{F1DDE0DE-D576-4F97-9BF6-B1B3C06FD662}" srcOrd="1" destOrd="0" presId="urn:microsoft.com/office/officeart/2008/layout/HorizontalMultiLevelHierarchy"/>
    <dgm:cxn modelId="{30E1886E-CD59-48BB-A930-51EEEE28EA7E}" type="presParOf" srcId="{032F664A-80FD-46C8-9950-AB665783D125}" destId="{5707B7B9-54E5-4C46-9CEC-BCDB2D6BDD12}" srcOrd="0" destOrd="0" presId="urn:microsoft.com/office/officeart/2008/layout/HorizontalMultiLevelHierarchy"/>
    <dgm:cxn modelId="{4EA6BA46-4DF4-4804-848D-A2EAFCE1FF7B}" type="presParOf" srcId="{5707B7B9-54E5-4C46-9CEC-BCDB2D6BDD12}" destId="{50C34990-69A8-4A57-9A3C-59F4002F2A04}" srcOrd="0" destOrd="0" presId="urn:microsoft.com/office/officeart/2008/layout/HorizontalMultiLevelHierarchy"/>
    <dgm:cxn modelId="{218C3A6A-F069-4C48-95E3-FBCFAF8C6565}" type="presParOf" srcId="{5707B7B9-54E5-4C46-9CEC-BCDB2D6BDD12}" destId="{1515DB10-2D03-460B-9D7A-127E6611653E}" srcOrd="1" destOrd="0" presId="urn:microsoft.com/office/officeart/2008/layout/HorizontalMultiLevelHierarchy"/>
    <dgm:cxn modelId="{A4AAC201-37BE-48BD-B6A3-B742AB68375F}" type="presParOf" srcId="{1515DB10-2D03-460B-9D7A-127E6611653E}" destId="{C9A5935F-32BA-4F2B-B21D-49FFEEF26F00}" srcOrd="0" destOrd="0" presId="urn:microsoft.com/office/officeart/2008/layout/HorizontalMultiLevelHierarchy"/>
    <dgm:cxn modelId="{8A483404-8F3E-4C6B-B908-39086487F607}" type="presParOf" srcId="{C9A5935F-32BA-4F2B-B21D-49FFEEF26F00}" destId="{DD947A5D-B450-4FB3-8747-54D9E3BCAEF4}" srcOrd="0" destOrd="0" presId="urn:microsoft.com/office/officeart/2008/layout/HorizontalMultiLevelHierarchy"/>
    <dgm:cxn modelId="{33531FAE-A386-4A38-B8FD-72AF52A43E77}" type="presParOf" srcId="{1515DB10-2D03-460B-9D7A-127E6611653E}" destId="{B3F9EEFF-5963-47BC-AB76-CE389A6F8EC6}" srcOrd="1" destOrd="0" presId="urn:microsoft.com/office/officeart/2008/layout/HorizontalMultiLevelHierarchy"/>
    <dgm:cxn modelId="{DE99DDB3-FBD3-40EC-A901-43A6C3DFF462}" type="presParOf" srcId="{B3F9EEFF-5963-47BC-AB76-CE389A6F8EC6}" destId="{A1F82BD7-8FD4-4F5E-81B6-3BA87222FB6F}" srcOrd="0" destOrd="0" presId="urn:microsoft.com/office/officeart/2008/layout/HorizontalMultiLevelHierarchy"/>
    <dgm:cxn modelId="{83021BF7-F02C-49EC-B413-4E53ACF8CBFC}" type="presParOf" srcId="{B3F9EEFF-5963-47BC-AB76-CE389A6F8EC6}" destId="{58E82C3E-D63C-45CC-B1D0-3BAB38BB2ECB}" srcOrd="1" destOrd="0" presId="urn:microsoft.com/office/officeart/2008/layout/HorizontalMultiLevelHierarchy"/>
    <dgm:cxn modelId="{FD35D5BF-F05C-4229-9924-ABFC3671110B}" type="presParOf" srcId="{1515DB10-2D03-460B-9D7A-127E6611653E}" destId="{3DB1DD2E-F1BF-421E-A1BF-D912ED194E87}" srcOrd="2" destOrd="0" presId="urn:microsoft.com/office/officeart/2008/layout/HorizontalMultiLevelHierarchy"/>
    <dgm:cxn modelId="{32508C1A-E423-440C-AA73-14714032A587}" type="presParOf" srcId="{3DB1DD2E-F1BF-421E-A1BF-D912ED194E87}" destId="{2F99025C-3C9A-4374-9B93-52489BE431CB}" srcOrd="0" destOrd="0" presId="urn:microsoft.com/office/officeart/2008/layout/HorizontalMultiLevelHierarchy"/>
    <dgm:cxn modelId="{B95A1B89-2C33-494B-AFAD-5E92BDA80A49}" type="presParOf" srcId="{1515DB10-2D03-460B-9D7A-127E6611653E}" destId="{98799559-C1B7-477C-9DFB-28AAC2FE9831}" srcOrd="3" destOrd="0" presId="urn:microsoft.com/office/officeart/2008/layout/HorizontalMultiLevelHierarchy"/>
    <dgm:cxn modelId="{04DBC047-CB59-44B0-83C1-F92C1CCB3279}" type="presParOf" srcId="{98799559-C1B7-477C-9DFB-28AAC2FE9831}" destId="{4CC8A690-24AF-4C91-A5F9-89EAD751AB50}" srcOrd="0" destOrd="0" presId="urn:microsoft.com/office/officeart/2008/layout/HorizontalMultiLevelHierarchy"/>
    <dgm:cxn modelId="{050B5ACB-7BD6-4B69-9D8E-88F966BADA6C}" type="presParOf" srcId="{98799559-C1B7-477C-9DFB-28AAC2FE9831}" destId="{206E528D-1286-4BE1-B49F-68B88E4F6B16}" srcOrd="1" destOrd="0" presId="urn:microsoft.com/office/officeart/2008/layout/HorizontalMultiLevelHierarchy"/>
    <dgm:cxn modelId="{C7679CB5-D4BD-4821-AAB5-C0E21F3DEF0D}" type="presParOf" srcId="{1515DB10-2D03-460B-9D7A-127E6611653E}" destId="{369E1F63-ED7D-4DF8-88EB-6D2095148360}" srcOrd="4" destOrd="0" presId="urn:microsoft.com/office/officeart/2008/layout/HorizontalMultiLevelHierarchy"/>
    <dgm:cxn modelId="{EE17475B-E57B-4075-A225-74835FDBF219}" type="presParOf" srcId="{369E1F63-ED7D-4DF8-88EB-6D2095148360}" destId="{F1DDE0DE-D576-4F97-9BF6-B1B3C06FD662}" srcOrd="0" destOrd="0" presId="urn:microsoft.com/office/officeart/2008/layout/HorizontalMultiLevelHierarchy"/>
    <dgm:cxn modelId="{E2D84F6A-2623-4B07-9E2A-D870DE7AA552}" type="presParOf" srcId="{1515DB10-2D03-460B-9D7A-127E6611653E}" destId="{8D34A2A8-6CF4-4F2F-B97B-92F009D042DE}" srcOrd="5" destOrd="0" presId="urn:microsoft.com/office/officeart/2008/layout/HorizontalMultiLevelHierarchy"/>
    <dgm:cxn modelId="{B9DB1314-2CBB-417A-B33B-E72FCA0BCEA4}" type="presParOf" srcId="{8D34A2A8-6CF4-4F2F-B97B-92F009D042DE}" destId="{BA8824CA-E65F-4AD4-B704-7E23119EA619}" srcOrd="0" destOrd="0" presId="urn:microsoft.com/office/officeart/2008/layout/HorizontalMultiLevelHierarchy"/>
    <dgm:cxn modelId="{A139F1EC-2CFC-48E1-84EA-D8FD3711BCE9}" type="presParOf" srcId="{8D34A2A8-6CF4-4F2F-B97B-92F009D042DE}" destId="{965F457E-23D7-4BCA-B522-222AB1086C65}" srcOrd="1" destOrd="0" presId="urn:microsoft.com/office/officeart/2008/layout/HorizontalMultiLevelHierarchy"/>
    <dgm:cxn modelId="{840FAACC-4A6F-4FD6-B511-C76CB9FBE99A}" type="presParOf" srcId="{1515DB10-2D03-460B-9D7A-127E6611653E}" destId="{4E14DF05-8D4C-4BD8-AE9E-CB51BFB08718}" srcOrd="6" destOrd="0" presId="urn:microsoft.com/office/officeart/2008/layout/HorizontalMultiLevelHierarchy"/>
    <dgm:cxn modelId="{E61A4FD8-BF73-406B-B382-D92531771052}" type="presParOf" srcId="{4E14DF05-8D4C-4BD8-AE9E-CB51BFB08718}" destId="{2DC38AF3-C7D0-4847-A4A2-D1E177B43685}" srcOrd="0" destOrd="0" presId="urn:microsoft.com/office/officeart/2008/layout/HorizontalMultiLevelHierarchy"/>
    <dgm:cxn modelId="{E0F55E0B-A320-4481-8B88-37F0EBB9BE85}" type="presParOf" srcId="{1515DB10-2D03-460B-9D7A-127E6611653E}" destId="{B8299003-EA41-40A2-ACA9-DBE99BF7DF13}" srcOrd="7" destOrd="0" presId="urn:microsoft.com/office/officeart/2008/layout/HorizontalMultiLevelHierarchy"/>
    <dgm:cxn modelId="{7479CDF2-5235-48B7-89C7-7ABC32BF43C9}" type="presParOf" srcId="{B8299003-EA41-40A2-ACA9-DBE99BF7DF13}" destId="{99C5365E-8780-45DE-92E9-59F8285CF61C}" srcOrd="0" destOrd="0" presId="urn:microsoft.com/office/officeart/2008/layout/HorizontalMultiLevelHierarchy"/>
    <dgm:cxn modelId="{143BA0CD-8FD2-4B7C-B997-8A5A8F909A5D}" type="presParOf" srcId="{B8299003-EA41-40A2-ACA9-DBE99BF7DF13}" destId="{29E12594-6F5A-4ADF-A65D-5CF2C08B73D8}" srcOrd="1" destOrd="0" presId="urn:microsoft.com/office/officeart/2008/layout/HorizontalMultiLevelHierarchy"/>
    <dgm:cxn modelId="{E9A686CD-92F6-47FF-AA12-DD4C2AAD144E}" type="presParOf" srcId="{1515DB10-2D03-460B-9D7A-127E6611653E}" destId="{ABDBAEA6-6D7B-47A8-9532-5CF6371C5F4B}" srcOrd="8" destOrd="0" presId="urn:microsoft.com/office/officeart/2008/layout/HorizontalMultiLevelHierarchy"/>
    <dgm:cxn modelId="{1E52347C-D878-4210-BB5A-252A31BE1264}" type="presParOf" srcId="{ABDBAEA6-6D7B-47A8-9532-5CF6371C5F4B}" destId="{EC6354F1-7509-40B9-A03E-02F385CA078E}" srcOrd="0" destOrd="0" presId="urn:microsoft.com/office/officeart/2008/layout/HorizontalMultiLevelHierarchy"/>
    <dgm:cxn modelId="{7732338B-55AC-43B2-8533-978CBB0F79EF}" type="presParOf" srcId="{1515DB10-2D03-460B-9D7A-127E6611653E}" destId="{3A7FB1E6-7460-4FE2-8799-D97E0F68DE2F}" srcOrd="9" destOrd="0" presId="urn:microsoft.com/office/officeart/2008/layout/HorizontalMultiLevelHierarchy"/>
    <dgm:cxn modelId="{C9FE8511-0CDA-4BB1-9946-9AD80FF0C4AD}" type="presParOf" srcId="{3A7FB1E6-7460-4FE2-8799-D97E0F68DE2F}" destId="{965B8F9B-9DCB-41DC-9261-D5D0DF35B921}" srcOrd="0" destOrd="0" presId="urn:microsoft.com/office/officeart/2008/layout/HorizontalMultiLevelHierarchy"/>
    <dgm:cxn modelId="{B1D29689-389B-4AB1-93ED-BFE2536C9F47}" type="presParOf" srcId="{3A7FB1E6-7460-4FE2-8799-D97E0F68DE2F}" destId="{54A24734-50C1-4701-98FB-F6530A880CE4}" srcOrd="1" destOrd="0" presId="urn:microsoft.com/office/officeart/2008/layout/HorizontalMultiLevelHierarchy"/>
    <dgm:cxn modelId="{4447981A-BFA9-4264-8BCF-C2CA43B238DE}" type="presParOf" srcId="{1515DB10-2D03-460B-9D7A-127E6611653E}" destId="{652DC647-22DB-4884-B72F-688210954638}" srcOrd="10" destOrd="0" presId="urn:microsoft.com/office/officeart/2008/layout/HorizontalMultiLevelHierarchy"/>
    <dgm:cxn modelId="{F6A256CC-E3DA-497C-B99A-9ECE2887E852}" type="presParOf" srcId="{652DC647-22DB-4884-B72F-688210954638}" destId="{79ADC2F1-3F6F-40F5-A16D-7B8333A3B198}" srcOrd="0" destOrd="0" presId="urn:microsoft.com/office/officeart/2008/layout/HorizontalMultiLevelHierarchy"/>
    <dgm:cxn modelId="{063F9C6E-E7A3-47B5-A149-C493070CDAEC}" type="presParOf" srcId="{1515DB10-2D03-460B-9D7A-127E6611653E}" destId="{C435E5D4-58ED-4954-8E15-98754D9B8060}" srcOrd="11" destOrd="0" presId="urn:microsoft.com/office/officeart/2008/layout/HorizontalMultiLevelHierarchy"/>
    <dgm:cxn modelId="{A44FC27F-8AAF-48A9-9A6C-A2A3E4CA3E59}" type="presParOf" srcId="{C435E5D4-58ED-4954-8E15-98754D9B8060}" destId="{CE0F4BE3-179B-46DC-8488-4F744FA029AE}" srcOrd="0" destOrd="0" presId="urn:microsoft.com/office/officeart/2008/layout/HorizontalMultiLevelHierarchy"/>
    <dgm:cxn modelId="{F18899A1-A2A9-464D-90B2-DEE7A1583978}" type="presParOf" srcId="{C435E5D4-58ED-4954-8E15-98754D9B8060}" destId="{46E2C6EC-13BB-498C-A979-8FAB973C109C}" srcOrd="1" destOrd="0" presId="urn:microsoft.com/office/officeart/2008/layout/HorizontalMultiLevelHierarchy"/>
    <dgm:cxn modelId="{B6E8AFBD-8EAD-4FB3-8BB7-E6F65A1496A3}" type="presParOf" srcId="{1515DB10-2D03-460B-9D7A-127E6611653E}" destId="{5F40E656-A1CE-47E1-AB43-8686474C031D}" srcOrd="12" destOrd="0" presId="urn:microsoft.com/office/officeart/2008/layout/HorizontalMultiLevelHierarchy"/>
    <dgm:cxn modelId="{8BB05B16-CA79-40A6-9C1B-849DA59E8068}" type="presParOf" srcId="{5F40E656-A1CE-47E1-AB43-8686474C031D}" destId="{5809868B-701F-470F-90EA-0AB772BE652B}" srcOrd="0" destOrd="0" presId="urn:microsoft.com/office/officeart/2008/layout/HorizontalMultiLevelHierarchy"/>
    <dgm:cxn modelId="{E7A0D5D8-103A-4101-BF8C-17905643ACB2}" type="presParOf" srcId="{1515DB10-2D03-460B-9D7A-127E6611653E}" destId="{595FEB40-DCD9-4172-907F-B8767B6466DA}" srcOrd="13" destOrd="0" presId="urn:microsoft.com/office/officeart/2008/layout/HorizontalMultiLevelHierarchy"/>
    <dgm:cxn modelId="{FB7FC25E-958F-4740-ADEC-53B2F9D76E5B}" type="presParOf" srcId="{595FEB40-DCD9-4172-907F-B8767B6466DA}" destId="{D5BD23EE-5DED-4504-8F5C-C84ABEC39A85}" srcOrd="0" destOrd="0" presId="urn:microsoft.com/office/officeart/2008/layout/HorizontalMultiLevelHierarchy"/>
    <dgm:cxn modelId="{E18E921C-8752-46E9-B2FD-9577B06881B5}" type="presParOf" srcId="{595FEB40-DCD9-4172-907F-B8767B6466DA}" destId="{68A3E0B7-0F8F-4177-B280-9E0DEE59DE22}" srcOrd="1" destOrd="0" presId="urn:microsoft.com/office/officeart/2008/layout/HorizontalMultiLevelHierarchy"/>
    <dgm:cxn modelId="{E0EFE63A-61C0-45D5-A9AA-753FD8F5015E}" type="presParOf" srcId="{1515DB10-2D03-460B-9D7A-127E6611653E}" destId="{5D7336D5-6105-453A-A805-5DB5D2B7546D}" srcOrd="14" destOrd="0" presId="urn:microsoft.com/office/officeart/2008/layout/HorizontalMultiLevelHierarchy"/>
    <dgm:cxn modelId="{A87D4287-4412-4FDA-A856-2904564F18D0}" type="presParOf" srcId="{5D7336D5-6105-453A-A805-5DB5D2B7546D}" destId="{00E1C3A8-F2F0-4A3B-8007-57D38928ACBA}" srcOrd="0" destOrd="0" presId="urn:microsoft.com/office/officeart/2008/layout/HorizontalMultiLevelHierarchy"/>
    <dgm:cxn modelId="{C482B08D-7FEC-4E2D-9FE9-0EBB5DE66FDE}" type="presParOf" srcId="{1515DB10-2D03-460B-9D7A-127E6611653E}" destId="{69D4F4B7-552B-40DC-92EE-C574620ABB2E}" srcOrd="15" destOrd="0" presId="urn:microsoft.com/office/officeart/2008/layout/HorizontalMultiLevelHierarchy"/>
    <dgm:cxn modelId="{AA11BF91-2886-4063-A52A-3B048D3E7ADC}" type="presParOf" srcId="{69D4F4B7-552B-40DC-92EE-C574620ABB2E}" destId="{AC2C08AD-4C70-49FB-8DFA-FFCF67467A78}" srcOrd="0" destOrd="0" presId="urn:microsoft.com/office/officeart/2008/layout/HorizontalMultiLevelHierarchy"/>
    <dgm:cxn modelId="{920AB516-470C-4380-8448-5A891F6F072E}" type="presParOf" srcId="{69D4F4B7-552B-40DC-92EE-C574620ABB2E}" destId="{7EA64736-0609-45D4-A2B4-02962CA64022}" srcOrd="1" destOrd="0" presId="urn:microsoft.com/office/officeart/2008/layout/HorizontalMultiLevelHierarchy"/>
    <dgm:cxn modelId="{F06318A7-1844-4299-B19C-445BF7278173}" type="presParOf" srcId="{1515DB10-2D03-460B-9D7A-127E6611653E}" destId="{4BF9ECEB-A5ED-490C-9245-41C6D7F18BD7}" srcOrd="16" destOrd="0" presId="urn:microsoft.com/office/officeart/2008/layout/HorizontalMultiLevelHierarchy"/>
    <dgm:cxn modelId="{6948794B-B284-4261-ACD5-DE317295C9EB}" type="presParOf" srcId="{4BF9ECEB-A5ED-490C-9245-41C6D7F18BD7}" destId="{5113E7BA-AAA8-445E-BCC3-A60F79DF2373}" srcOrd="0" destOrd="0" presId="urn:microsoft.com/office/officeart/2008/layout/HorizontalMultiLevelHierarchy"/>
    <dgm:cxn modelId="{1FE1F9E7-CC10-4C14-BDB8-7015399B025F}" type="presParOf" srcId="{1515DB10-2D03-460B-9D7A-127E6611653E}" destId="{D5AEF30E-6300-44DE-BE3F-BB213A5DCD17}" srcOrd="17" destOrd="0" presId="urn:microsoft.com/office/officeart/2008/layout/HorizontalMultiLevelHierarchy"/>
    <dgm:cxn modelId="{16BB40F0-AB2F-4F40-ADF3-FD9A260BDEFE}" type="presParOf" srcId="{D5AEF30E-6300-44DE-BE3F-BB213A5DCD17}" destId="{014285D3-C91D-40A2-A5DC-F98F5A353500}" srcOrd="0" destOrd="0" presId="urn:microsoft.com/office/officeart/2008/layout/HorizontalMultiLevelHierarchy"/>
    <dgm:cxn modelId="{3C7CBAC7-10E8-43B6-8209-C233562847D9}" type="presParOf" srcId="{D5AEF30E-6300-44DE-BE3F-BB213A5DCD17}" destId="{FCD87521-EFA5-4B48-A9C7-D274C2E7C83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9ECEB-A5ED-490C-9245-41C6D7F18BD7}">
      <dsp:nvSpPr>
        <dsp:cNvPr id="0" name=""/>
        <dsp:cNvSpPr/>
      </dsp:nvSpPr>
      <dsp:spPr>
        <a:xfrm>
          <a:off x="1483448" y="2556284"/>
          <a:ext cx="286876" cy="2056639"/>
        </a:xfrm>
        <a:custGeom>
          <a:avLst/>
          <a:gdLst/>
          <a:ahLst/>
          <a:cxnLst/>
          <a:rect l="0" t="0" r="0" b="0"/>
          <a:pathLst>
            <a:path>
              <a:moveTo>
                <a:pt x="0" y="0"/>
              </a:moveTo>
              <a:lnTo>
                <a:pt x="143438" y="0"/>
              </a:lnTo>
              <a:lnTo>
                <a:pt x="143438" y="2056639"/>
              </a:lnTo>
              <a:lnTo>
                <a:pt x="286876" y="20566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622300">
            <a:lnSpc>
              <a:spcPct val="90000"/>
            </a:lnSpc>
            <a:spcBef>
              <a:spcPct val="0"/>
            </a:spcBef>
            <a:spcAft>
              <a:spcPct val="35000"/>
            </a:spcAft>
          </a:pPr>
          <a:endParaRPr lang="uk-UA" sz="1400" kern="1200">
            <a:latin typeface="Times New Roman" pitchFamily="18" charset="0"/>
            <a:cs typeface="Times New Roman" pitchFamily="18" charset="0"/>
          </a:endParaRPr>
        </a:p>
      </dsp:txBody>
      <dsp:txXfrm>
        <a:off x="1574972" y="3532689"/>
        <a:ext cx="103827" cy="103827"/>
      </dsp:txXfrm>
    </dsp:sp>
    <dsp:sp modelId="{5D7336D5-6105-453A-A805-5DB5D2B7546D}">
      <dsp:nvSpPr>
        <dsp:cNvPr id="0" name=""/>
        <dsp:cNvSpPr/>
      </dsp:nvSpPr>
      <dsp:spPr>
        <a:xfrm>
          <a:off x="1483448" y="2556284"/>
          <a:ext cx="286876" cy="1542479"/>
        </a:xfrm>
        <a:custGeom>
          <a:avLst/>
          <a:gdLst/>
          <a:ahLst/>
          <a:cxnLst/>
          <a:rect l="0" t="0" r="0" b="0"/>
          <a:pathLst>
            <a:path>
              <a:moveTo>
                <a:pt x="0" y="0"/>
              </a:moveTo>
              <a:lnTo>
                <a:pt x="143438" y="0"/>
              </a:lnTo>
              <a:lnTo>
                <a:pt x="143438" y="1542479"/>
              </a:lnTo>
              <a:lnTo>
                <a:pt x="286876" y="154247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622300">
            <a:lnSpc>
              <a:spcPct val="90000"/>
            </a:lnSpc>
            <a:spcBef>
              <a:spcPct val="0"/>
            </a:spcBef>
            <a:spcAft>
              <a:spcPct val="35000"/>
            </a:spcAft>
          </a:pPr>
          <a:endParaRPr lang="uk-UA" sz="1400" kern="1200">
            <a:latin typeface="Times New Roman" pitchFamily="18" charset="0"/>
            <a:cs typeface="Times New Roman" pitchFamily="18" charset="0"/>
          </a:endParaRPr>
        </a:p>
      </dsp:txBody>
      <dsp:txXfrm>
        <a:off x="1587663" y="3288300"/>
        <a:ext cx="78446" cy="78446"/>
      </dsp:txXfrm>
    </dsp:sp>
    <dsp:sp modelId="{5F40E656-A1CE-47E1-AB43-8686474C031D}">
      <dsp:nvSpPr>
        <dsp:cNvPr id="0" name=""/>
        <dsp:cNvSpPr/>
      </dsp:nvSpPr>
      <dsp:spPr>
        <a:xfrm>
          <a:off x="1483448" y="2556284"/>
          <a:ext cx="286876" cy="1028319"/>
        </a:xfrm>
        <a:custGeom>
          <a:avLst/>
          <a:gdLst/>
          <a:ahLst/>
          <a:cxnLst/>
          <a:rect l="0" t="0" r="0" b="0"/>
          <a:pathLst>
            <a:path>
              <a:moveTo>
                <a:pt x="0" y="0"/>
              </a:moveTo>
              <a:lnTo>
                <a:pt x="143438" y="0"/>
              </a:lnTo>
              <a:lnTo>
                <a:pt x="143438" y="1028319"/>
              </a:lnTo>
              <a:lnTo>
                <a:pt x="286876" y="102831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622300">
            <a:lnSpc>
              <a:spcPct val="90000"/>
            </a:lnSpc>
            <a:spcBef>
              <a:spcPct val="0"/>
            </a:spcBef>
            <a:spcAft>
              <a:spcPct val="35000"/>
            </a:spcAft>
          </a:pPr>
          <a:endParaRPr lang="uk-UA" sz="1400" kern="1200">
            <a:latin typeface="Times New Roman" pitchFamily="18" charset="0"/>
            <a:cs typeface="Times New Roman" pitchFamily="18" charset="0"/>
          </a:endParaRPr>
        </a:p>
      </dsp:txBody>
      <dsp:txXfrm>
        <a:off x="1600196" y="3043754"/>
        <a:ext cx="53379" cy="53379"/>
      </dsp:txXfrm>
    </dsp:sp>
    <dsp:sp modelId="{652DC647-22DB-4884-B72F-688210954638}">
      <dsp:nvSpPr>
        <dsp:cNvPr id="0" name=""/>
        <dsp:cNvSpPr/>
      </dsp:nvSpPr>
      <dsp:spPr>
        <a:xfrm>
          <a:off x="1483448" y="2556284"/>
          <a:ext cx="286876" cy="514159"/>
        </a:xfrm>
        <a:custGeom>
          <a:avLst/>
          <a:gdLst/>
          <a:ahLst/>
          <a:cxnLst/>
          <a:rect l="0" t="0" r="0" b="0"/>
          <a:pathLst>
            <a:path>
              <a:moveTo>
                <a:pt x="0" y="0"/>
              </a:moveTo>
              <a:lnTo>
                <a:pt x="143438" y="0"/>
              </a:lnTo>
              <a:lnTo>
                <a:pt x="143438" y="514159"/>
              </a:lnTo>
              <a:lnTo>
                <a:pt x="286876" y="51415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622300">
            <a:lnSpc>
              <a:spcPct val="90000"/>
            </a:lnSpc>
            <a:spcBef>
              <a:spcPct val="0"/>
            </a:spcBef>
            <a:spcAft>
              <a:spcPct val="35000"/>
            </a:spcAft>
          </a:pPr>
          <a:endParaRPr lang="uk-UA" sz="1400" kern="1200">
            <a:latin typeface="Times New Roman" pitchFamily="18" charset="0"/>
            <a:cs typeface="Times New Roman" pitchFamily="18" charset="0"/>
          </a:endParaRPr>
        </a:p>
      </dsp:txBody>
      <dsp:txXfrm>
        <a:off x="1612166" y="2798644"/>
        <a:ext cx="29438" cy="29438"/>
      </dsp:txXfrm>
    </dsp:sp>
    <dsp:sp modelId="{ABDBAEA6-6D7B-47A8-9532-5CF6371C5F4B}">
      <dsp:nvSpPr>
        <dsp:cNvPr id="0" name=""/>
        <dsp:cNvSpPr/>
      </dsp:nvSpPr>
      <dsp:spPr>
        <a:xfrm>
          <a:off x="1483448" y="2510564"/>
          <a:ext cx="286876" cy="91440"/>
        </a:xfrm>
        <a:custGeom>
          <a:avLst/>
          <a:gdLst/>
          <a:ahLst/>
          <a:cxnLst/>
          <a:rect l="0" t="0" r="0" b="0"/>
          <a:pathLst>
            <a:path>
              <a:moveTo>
                <a:pt x="0" y="45720"/>
              </a:moveTo>
              <a:lnTo>
                <a:pt x="286876"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622300">
            <a:lnSpc>
              <a:spcPct val="90000"/>
            </a:lnSpc>
            <a:spcBef>
              <a:spcPct val="0"/>
            </a:spcBef>
            <a:spcAft>
              <a:spcPct val="35000"/>
            </a:spcAft>
          </a:pPr>
          <a:endParaRPr lang="uk-UA" sz="1400" kern="1200">
            <a:latin typeface="Times New Roman" pitchFamily="18" charset="0"/>
            <a:cs typeface="Times New Roman" pitchFamily="18" charset="0"/>
          </a:endParaRPr>
        </a:p>
      </dsp:txBody>
      <dsp:txXfrm>
        <a:off x="1619714" y="2549112"/>
        <a:ext cx="14343" cy="14343"/>
      </dsp:txXfrm>
    </dsp:sp>
    <dsp:sp modelId="{4E14DF05-8D4C-4BD8-AE9E-CB51BFB08718}">
      <dsp:nvSpPr>
        <dsp:cNvPr id="0" name=""/>
        <dsp:cNvSpPr/>
      </dsp:nvSpPr>
      <dsp:spPr>
        <a:xfrm>
          <a:off x="1483448" y="2042124"/>
          <a:ext cx="286876" cy="514159"/>
        </a:xfrm>
        <a:custGeom>
          <a:avLst/>
          <a:gdLst/>
          <a:ahLst/>
          <a:cxnLst/>
          <a:rect l="0" t="0" r="0" b="0"/>
          <a:pathLst>
            <a:path>
              <a:moveTo>
                <a:pt x="0" y="514159"/>
              </a:moveTo>
              <a:lnTo>
                <a:pt x="143438" y="514159"/>
              </a:lnTo>
              <a:lnTo>
                <a:pt x="143438" y="0"/>
              </a:lnTo>
              <a:lnTo>
                <a:pt x="28687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622300">
            <a:lnSpc>
              <a:spcPct val="90000"/>
            </a:lnSpc>
            <a:spcBef>
              <a:spcPct val="0"/>
            </a:spcBef>
            <a:spcAft>
              <a:spcPct val="35000"/>
            </a:spcAft>
          </a:pPr>
          <a:endParaRPr lang="uk-UA" sz="1400" kern="1200">
            <a:latin typeface="Times New Roman" pitchFamily="18" charset="0"/>
            <a:cs typeface="Times New Roman" pitchFamily="18" charset="0"/>
          </a:endParaRPr>
        </a:p>
      </dsp:txBody>
      <dsp:txXfrm>
        <a:off x="1612166" y="2284484"/>
        <a:ext cx="29438" cy="29438"/>
      </dsp:txXfrm>
    </dsp:sp>
    <dsp:sp modelId="{369E1F63-ED7D-4DF8-88EB-6D2095148360}">
      <dsp:nvSpPr>
        <dsp:cNvPr id="0" name=""/>
        <dsp:cNvSpPr/>
      </dsp:nvSpPr>
      <dsp:spPr>
        <a:xfrm>
          <a:off x="1483448" y="1527964"/>
          <a:ext cx="286876" cy="1028319"/>
        </a:xfrm>
        <a:custGeom>
          <a:avLst/>
          <a:gdLst/>
          <a:ahLst/>
          <a:cxnLst/>
          <a:rect l="0" t="0" r="0" b="0"/>
          <a:pathLst>
            <a:path>
              <a:moveTo>
                <a:pt x="0" y="1028319"/>
              </a:moveTo>
              <a:lnTo>
                <a:pt x="143438" y="1028319"/>
              </a:lnTo>
              <a:lnTo>
                <a:pt x="143438" y="0"/>
              </a:lnTo>
              <a:lnTo>
                <a:pt x="28687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622300">
            <a:lnSpc>
              <a:spcPct val="90000"/>
            </a:lnSpc>
            <a:spcBef>
              <a:spcPct val="0"/>
            </a:spcBef>
            <a:spcAft>
              <a:spcPct val="35000"/>
            </a:spcAft>
          </a:pPr>
          <a:endParaRPr lang="uk-UA" sz="1400" kern="1200">
            <a:latin typeface="Times New Roman" pitchFamily="18" charset="0"/>
            <a:cs typeface="Times New Roman" pitchFamily="18" charset="0"/>
          </a:endParaRPr>
        </a:p>
      </dsp:txBody>
      <dsp:txXfrm>
        <a:off x="1600196" y="2015434"/>
        <a:ext cx="53379" cy="53379"/>
      </dsp:txXfrm>
    </dsp:sp>
    <dsp:sp modelId="{3DB1DD2E-F1BF-421E-A1BF-D912ED194E87}">
      <dsp:nvSpPr>
        <dsp:cNvPr id="0" name=""/>
        <dsp:cNvSpPr/>
      </dsp:nvSpPr>
      <dsp:spPr>
        <a:xfrm>
          <a:off x="1483448" y="1013804"/>
          <a:ext cx="286876" cy="1542479"/>
        </a:xfrm>
        <a:custGeom>
          <a:avLst/>
          <a:gdLst/>
          <a:ahLst/>
          <a:cxnLst/>
          <a:rect l="0" t="0" r="0" b="0"/>
          <a:pathLst>
            <a:path>
              <a:moveTo>
                <a:pt x="0" y="1542479"/>
              </a:moveTo>
              <a:lnTo>
                <a:pt x="143438" y="1542479"/>
              </a:lnTo>
              <a:lnTo>
                <a:pt x="143438" y="0"/>
              </a:lnTo>
              <a:lnTo>
                <a:pt x="28687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622300">
            <a:lnSpc>
              <a:spcPct val="90000"/>
            </a:lnSpc>
            <a:spcBef>
              <a:spcPct val="0"/>
            </a:spcBef>
            <a:spcAft>
              <a:spcPct val="35000"/>
            </a:spcAft>
          </a:pPr>
          <a:endParaRPr lang="uk-UA" sz="1400" kern="1200">
            <a:latin typeface="Times New Roman" pitchFamily="18" charset="0"/>
            <a:cs typeface="Times New Roman" pitchFamily="18" charset="0"/>
          </a:endParaRPr>
        </a:p>
      </dsp:txBody>
      <dsp:txXfrm>
        <a:off x="1587663" y="1745821"/>
        <a:ext cx="78446" cy="78446"/>
      </dsp:txXfrm>
    </dsp:sp>
    <dsp:sp modelId="{C9A5935F-32BA-4F2B-B21D-49FFEEF26F00}">
      <dsp:nvSpPr>
        <dsp:cNvPr id="0" name=""/>
        <dsp:cNvSpPr/>
      </dsp:nvSpPr>
      <dsp:spPr>
        <a:xfrm>
          <a:off x="1483448" y="499644"/>
          <a:ext cx="286876" cy="2056639"/>
        </a:xfrm>
        <a:custGeom>
          <a:avLst/>
          <a:gdLst/>
          <a:ahLst/>
          <a:cxnLst/>
          <a:rect l="0" t="0" r="0" b="0"/>
          <a:pathLst>
            <a:path>
              <a:moveTo>
                <a:pt x="0" y="2056639"/>
              </a:moveTo>
              <a:lnTo>
                <a:pt x="143438" y="2056639"/>
              </a:lnTo>
              <a:lnTo>
                <a:pt x="143438" y="0"/>
              </a:lnTo>
              <a:lnTo>
                <a:pt x="28687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622300">
            <a:lnSpc>
              <a:spcPct val="90000"/>
            </a:lnSpc>
            <a:spcBef>
              <a:spcPct val="0"/>
            </a:spcBef>
            <a:spcAft>
              <a:spcPct val="35000"/>
            </a:spcAft>
          </a:pPr>
          <a:endParaRPr lang="uk-UA" sz="1400" kern="1200">
            <a:latin typeface="Times New Roman" pitchFamily="18" charset="0"/>
            <a:cs typeface="Times New Roman" pitchFamily="18" charset="0"/>
          </a:endParaRPr>
        </a:p>
      </dsp:txBody>
      <dsp:txXfrm>
        <a:off x="1574972" y="1476050"/>
        <a:ext cx="103827" cy="103827"/>
      </dsp:txXfrm>
    </dsp:sp>
    <dsp:sp modelId="{50C34990-69A8-4A57-9A3C-59F4002F2A04}">
      <dsp:nvSpPr>
        <dsp:cNvPr id="0" name=""/>
        <dsp:cNvSpPr/>
      </dsp:nvSpPr>
      <dsp:spPr>
        <a:xfrm rot="16200000">
          <a:off x="-1632071" y="1814559"/>
          <a:ext cx="4747591" cy="1483448"/>
        </a:xfrm>
        <a:prstGeom prst="rect">
          <a:avLst/>
        </a:prstGeom>
        <a:gradFill flip="none" rotWithShape="1">
          <a:gsLst>
            <a:gs pos="0">
              <a:schemeClr val="tx2">
                <a:lumMod val="50000"/>
              </a:schemeClr>
            </a:gs>
            <a:gs pos="35000">
              <a:schemeClr val="tx2">
                <a:lumMod val="60000"/>
                <a:lumOff val="40000"/>
              </a:schemeClr>
            </a:gs>
            <a:gs pos="100000">
              <a:schemeClr val="tx2">
                <a:lumMod val="20000"/>
                <a:lumOff val="80000"/>
              </a:scheme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uk-UA" sz="3600" b="1" kern="1200" dirty="0">
              <a:latin typeface="Times New Roman" pitchFamily="18" charset="0"/>
              <a:cs typeface="Times New Roman" pitchFamily="18" charset="0"/>
            </a:rPr>
            <a:t>Головна сторінка</a:t>
          </a:r>
        </a:p>
      </dsp:txBody>
      <dsp:txXfrm>
        <a:off x="-1632071" y="1814559"/>
        <a:ext cx="4747591" cy="1483448"/>
      </dsp:txXfrm>
    </dsp:sp>
    <dsp:sp modelId="{A1F82BD7-8FD4-4F5E-81B6-3BA87222FB6F}">
      <dsp:nvSpPr>
        <dsp:cNvPr id="0" name=""/>
        <dsp:cNvSpPr/>
      </dsp:nvSpPr>
      <dsp:spPr>
        <a:xfrm>
          <a:off x="1770324" y="296464"/>
          <a:ext cx="4922410" cy="406359"/>
        </a:xfrm>
        <a:prstGeom prst="rect">
          <a:avLst/>
        </a:pr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uk-UA" sz="1400" kern="1200">
              <a:latin typeface="Times New Roman" pitchFamily="18" charset="0"/>
              <a:cs typeface="Times New Roman" pitchFamily="18" charset="0"/>
            </a:rPr>
            <a:t>дидактичний матеріал</a:t>
          </a:r>
        </a:p>
      </dsp:txBody>
      <dsp:txXfrm>
        <a:off x="1770324" y="296464"/>
        <a:ext cx="4922410" cy="406359"/>
      </dsp:txXfrm>
    </dsp:sp>
    <dsp:sp modelId="{4CC8A690-24AF-4C91-A5F9-89EAD751AB50}">
      <dsp:nvSpPr>
        <dsp:cNvPr id="0" name=""/>
        <dsp:cNvSpPr/>
      </dsp:nvSpPr>
      <dsp:spPr>
        <a:xfrm>
          <a:off x="1770324" y="810624"/>
          <a:ext cx="4922410" cy="406359"/>
        </a:xfrm>
        <a:prstGeom prst="rect">
          <a:avLst/>
        </a:pr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uk-UA" sz="1400" kern="1200" dirty="0">
              <a:latin typeface="Times New Roman" pitchFamily="18" charset="0"/>
              <a:cs typeface="Times New Roman" pitchFamily="18" charset="0"/>
            </a:rPr>
            <a:t>завдання для самостійної роботи</a:t>
          </a:r>
        </a:p>
      </dsp:txBody>
      <dsp:txXfrm>
        <a:off x="1770324" y="810624"/>
        <a:ext cx="4922410" cy="406359"/>
      </dsp:txXfrm>
    </dsp:sp>
    <dsp:sp modelId="{BA8824CA-E65F-4AD4-B704-7E23119EA619}">
      <dsp:nvSpPr>
        <dsp:cNvPr id="0" name=""/>
        <dsp:cNvSpPr/>
      </dsp:nvSpPr>
      <dsp:spPr>
        <a:xfrm>
          <a:off x="1770324" y="1324784"/>
          <a:ext cx="4922410" cy="406359"/>
        </a:xfrm>
        <a:prstGeom prst="rect">
          <a:avLst/>
        </a:pr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uk-UA" sz="1400" kern="1200">
              <a:latin typeface="Times New Roman" pitchFamily="18" charset="0"/>
              <a:cs typeface="Times New Roman" pitchFamily="18" charset="0"/>
            </a:rPr>
            <a:t>перевірочний тест</a:t>
          </a:r>
        </a:p>
      </dsp:txBody>
      <dsp:txXfrm>
        <a:off x="1770324" y="1324784"/>
        <a:ext cx="4922410" cy="406359"/>
      </dsp:txXfrm>
    </dsp:sp>
    <dsp:sp modelId="{99C5365E-8780-45DE-92E9-59F8285CF61C}">
      <dsp:nvSpPr>
        <dsp:cNvPr id="0" name=""/>
        <dsp:cNvSpPr/>
      </dsp:nvSpPr>
      <dsp:spPr>
        <a:xfrm>
          <a:off x="1770324" y="1838944"/>
          <a:ext cx="4922410" cy="406359"/>
        </a:xfrm>
        <a:prstGeom prst="rect">
          <a:avLst/>
        </a:pr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uk-UA" sz="1400" kern="1200" dirty="0">
              <a:latin typeface="Times New Roman" pitchFamily="18" charset="0"/>
              <a:cs typeface="Times New Roman" pitchFamily="18" charset="0"/>
            </a:rPr>
            <a:t>контрольний тест</a:t>
          </a:r>
        </a:p>
      </dsp:txBody>
      <dsp:txXfrm>
        <a:off x="1770324" y="1838944"/>
        <a:ext cx="4922410" cy="406359"/>
      </dsp:txXfrm>
    </dsp:sp>
    <dsp:sp modelId="{965B8F9B-9DCB-41DC-9261-D5D0DF35B921}">
      <dsp:nvSpPr>
        <dsp:cNvPr id="0" name=""/>
        <dsp:cNvSpPr/>
      </dsp:nvSpPr>
      <dsp:spPr>
        <a:xfrm>
          <a:off x="1770324" y="2353104"/>
          <a:ext cx="4922410" cy="406359"/>
        </a:xfrm>
        <a:prstGeom prst="rect">
          <a:avLst/>
        </a:pr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uk-UA" sz="1400" kern="1200">
              <a:latin typeface="Times New Roman" pitchFamily="18" charset="0"/>
              <a:cs typeface="Times New Roman" pitchFamily="18" charset="0"/>
            </a:rPr>
            <a:t>довідкова література</a:t>
          </a:r>
        </a:p>
      </dsp:txBody>
      <dsp:txXfrm>
        <a:off x="1770324" y="2353104"/>
        <a:ext cx="4922410" cy="406359"/>
      </dsp:txXfrm>
    </dsp:sp>
    <dsp:sp modelId="{CE0F4BE3-179B-46DC-8488-4F744FA029AE}">
      <dsp:nvSpPr>
        <dsp:cNvPr id="0" name=""/>
        <dsp:cNvSpPr/>
      </dsp:nvSpPr>
      <dsp:spPr>
        <a:xfrm>
          <a:off x="1770324" y="2867264"/>
          <a:ext cx="4922410" cy="406359"/>
        </a:xfrm>
        <a:prstGeom prst="rect">
          <a:avLst/>
        </a:pr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uk-UA" sz="1400" kern="1200">
              <a:latin typeface="Times New Roman" pitchFamily="18" charset="0"/>
              <a:cs typeface="Times New Roman" pitchFamily="18" charset="0"/>
            </a:rPr>
            <a:t>піраміда</a:t>
          </a:r>
        </a:p>
      </dsp:txBody>
      <dsp:txXfrm>
        <a:off x="1770324" y="2867264"/>
        <a:ext cx="4922410" cy="406359"/>
      </dsp:txXfrm>
    </dsp:sp>
    <dsp:sp modelId="{D5BD23EE-5DED-4504-8F5C-C84ABEC39A85}">
      <dsp:nvSpPr>
        <dsp:cNvPr id="0" name=""/>
        <dsp:cNvSpPr/>
      </dsp:nvSpPr>
      <dsp:spPr>
        <a:xfrm>
          <a:off x="1770324" y="3381423"/>
          <a:ext cx="4922410" cy="406359"/>
        </a:xfrm>
        <a:prstGeom prst="rect">
          <a:avLst/>
        </a:pr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uk-UA" sz="1400" kern="1200">
              <a:latin typeface="Times New Roman" pitchFamily="18" charset="0"/>
              <a:cs typeface="Times New Roman" pitchFamily="18" charset="0"/>
            </a:rPr>
            <a:t>паралелепіпед</a:t>
          </a:r>
        </a:p>
      </dsp:txBody>
      <dsp:txXfrm>
        <a:off x="1770324" y="3381423"/>
        <a:ext cx="4922410" cy="406359"/>
      </dsp:txXfrm>
    </dsp:sp>
    <dsp:sp modelId="{AC2C08AD-4C70-49FB-8DFA-FFCF67467A78}">
      <dsp:nvSpPr>
        <dsp:cNvPr id="0" name=""/>
        <dsp:cNvSpPr/>
      </dsp:nvSpPr>
      <dsp:spPr>
        <a:xfrm>
          <a:off x="1770324" y="3895583"/>
          <a:ext cx="4922410" cy="406359"/>
        </a:xfrm>
        <a:prstGeom prst="rect">
          <a:avLst/>
        </a:pr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uk-UA" sz="1400" kern="1200">
              <a:latin typeface="Times New Roman" pitchFamily="18" charset="0"/>
              <a:cs typeface="Times New Roman" pitchFamily="18" charset="0"/>
            </a:rPr>
            <a:t>тетраедр</a:t>
          </a:r>
        </a:p>
      </dsp:txBody>
      <dsp:txXfrm>
        <a:off x="1770324" y="3895583"/>
        <a:ext cx="4922410" cy="406359"/>
      </dsp:txXfrm>
    </dsp:sp>
    <dsp:sp modelId="{014285D3-C91D-40A2-A5DC-F98F5A353500}">
      <dsp:nvSpPr>
        <dsp:cNvPr id="0" name=""/>
        <dsp:cNvSpPr/>
      </dsp:nvSpPr>
      <dsp:spPr>
        <a:xfrm>
          <a:off x="1770324" y="4409743"/>
          <a:ext cx="4922410" cy="406359"/>
        </a:xfrm>
        <a:prstGeom prst="rect">
          <a:avLst/>
        </a:pr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uk-UA" sz="1400" kern="1200">
              <a:latin typeface="Times New Roman" pitchFamily="18" charset="0"/>
              <a:cs typeface="Times New Roman" pitchFamily="18" charset="0"/>
            </a:rPr>
            <a:t>призма</a:t>
          </a:r>
        </a:p>
      </dsp:txBody>
      <dsp:txXfrm>
        <a:off x="1770324" y="4409743"/>
        <a:ext cx="4922410" cy="40635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5FA3A-B23D-47EA-82E8-974870F519A2}" type="datetimeFigureOut">
              <a:rPr lang="ru-RU" smtClean="0"/>
              <a:t>11.09.2012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171A6-A1A7-4C05-BBC1-A99A4998D5D0}" type="slidenum">
              <a:rPr lang="ru-RU" smtClean="0"/>
              <a:t>‹#›</a:t>
            </a:fld>
            <a:endParaRPr lang="ru-RU"/>
          </a:p>
        </p:txBody>
      </p:sp>
    </p:spTree>
    <p:extLst>
      <p:ext uri="{BB962C8B-B14F-4D97-AF65-F5344CB8AC3E}">
        <p14:creationId xmlns:p14="http://schemas.microsoft.com/office/powerpoint/2010/main" val="183517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D171A6-A1A7-4C05-BBC1-A99A4998D5D0}" type="slidenum">
              <a:rPr lang="ru-RU" smtClean="0"/>
              <a:t>1</a:t>
            </a:fld>
            <a:endParaRPr lang="ru-RU"/>
          </a:p>
        </p:txBody>
      </p:sp>
    </p:spTree>
    <p:extLst>
      <p:ext uri="{BB962C8B-B14F-4D97-AF65-F5344CB8AC3E}">
        <p14:creationId xmlns:p14="http://schemas.microsoft.com/office/powerpoint/2010/main" val="1380481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uk-UA" dirty="0" smtClean="0"/>
              <a:t>Навчання за цим</a:t>
            </a:r>
            <a:r>
              <a:rPr lang="uk-UA" baseline="0" dirty="0" smtClean="0"/>
              <a:t> засобом</a:t>
            </a:r>
            <a:r>
              <a:rPr lang="uk-UA" dirty="0" smtClean="0"/>
              <a:t> розвиває в учнях:</a:t>
            </a:r>
          </a:p>
          <a:p>
            <a:r>
              <a:rPr lang="uk-UA" dirty="0" smtClean="0"/>
              <a:t>Абстрактне</a:t>
            </a:r>
            <a:r>
              <a:rPr lang="uk-UA" baseline="0" dirty="0" smtClean="0"/>
              <a:t> мислення</a:t>
            </a:r>
          </a:p>
          <a:p>
            <a:r>
              <a:rPr lang="uk-UA" baseline="0" dirty="0" smtClean="0"/>
              <a:t>Навичку творчого пошуку рішення за допомогою інтуїції та підсвідомості</a:t>
            </a:r>
          </a:p>
          <a:p>
            <a:r>
              <a:rPr lang="uk-UA" baseline="0" dirty="0" smtClean="0"/>
              <a:t>Просторове бачення</a:t>
            </a:r>
          </a:p>
          <a:p>
            <a:endParaRPr lang="uk-UA" baseline="0" dirty="0" smtClean="0"/>
          </a:p>
          <a:p>
            <a:endParaRPr lang="uk-UA" baseline="0" dirty="0" smtClean="0"/>
          </a:p>
        </p:txBody>
      </p:sp>
      <p:sp>
        <p:nvSpPr>
          <p:cNvPr id="26628"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BADE80C-EB3A-423F-8FE0-8FBE786F2BDD}" type="slidenum">
              <a:rPr lang="en-US" smtClean="0"/>
              <a:pPr eaLnBrk="1" hangingPunct="1">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aseline="0" dirty="0" smtClean="0"/>
              <a:t>Та в свою чергу </a:t>
            </a:r>
            <a:r>
              <a:rPr lang="uk-UA" baseline="0" dirty="0" err="1" smtClean="0"/>
              <a:t>перешкодж</a:t>
            </a:r>
            <a:r>
              <a:rPr lang="ru-RU" baseline="0" dirty="0" smtClean="0"/>
              <a:t>а</a:t>
            </a:r>
            <a:r>
              <a:rPr lang="uk-UA" baseline="0" dirty="0" smtClean="0"/>
              <a:t>є:</a:t>
            </a:r>
          </a:p>
          <a:p>
            <a:r>
              <a:rPr lang="uk-UA" baseline="0" dirty="0" smtClean="0"/>
              <a:t>Сформування формалізму у мисленні учнів</a:t>
            </a:r>
          </a:p>
          <a:p>
            <a:r>
              <a:rPr lang="uk-UA" baseline="0" dirty="0" smtClean="0"/>
              <a:t>Створення стереотипів, що заважають творчому мисленню</a:t>
            </a:r>
            <a:endParaRPr lang="ru-RU" dirty="0"/>
          </a:p>
        </p:txBody>
      </p:sp>
      <p:sp>
        <p:nvSpPr>
          <p:cNvPr id="4" name="Номер слайда 3"/>
          <p:cNvSpPr>
            <a:spLocks noGrp="1"/>
          </p:cNvSpPr>
          <p:nvPr>
            <p:ph type="sldNum" sz="quarter" idx="10"/>
          </p:nvPr>
        </p:nvSpPr>
        <p:spPr/>
        <p:txBody>
          <a:bodyPr/>
          <a:lstStyle/>
          <a:p>
            <a:fld id="{85D171A6-A1A7-4C05-BBC1-A99A4998D5D0}" type="slidenum">
              <a:rPr lang="ru-RU" smtClean="0"/>
              <a:t>11</a:t>
            </a:fld>
            <a:endParaRPr lang="ru-RU"/>
          </a:p>
        </p:txBody>
      </p:sp>
    </p:spTree>
    <p:extLst>
      <p:ext uri="{BB962C8B-B14F-4D97-AF65-F5344CB8AC3E}">
        <p14:creationId xmlns:p14="http://schemas.microsoft.com/office/powerpoint/2010/main" val="338731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Створений</a:t>
            </a:r>
            <a:r>
              <a:rPr lang="uk-UA" baseline="0" dirty="0" smtClean="0"/>
              <a:t> електронний навчальний ресурс</a:t>
            </a:r>
            <a:r>
              <a:rPr lang="uk-UA" dirty="0" smtClean="0"/>
              <a:t> було апробовано на заняттях</a:t>
            </a:r>
            <a:r>
              <a:rPr lang="uk-UA" baseline="0" dirty="0" smtClean="0"/>
              <a:t> міжшкільного факультативу та групових заняттях учнів</a:t>
            </a:r>
            <a:r>
              <a:rPr lang="uk-UA" dirty="0" smtClean="0"/>
              <a:t> 10 класів. Результати апробації виявили зростання показнику об'єму уваги учнів, показнику пізнавального інтересу</a:t>
            </a:r>
            <a:r>
              <a:rPr lang="uk-UA" baseline="0" dirty="0" smtClean="0"/>
              <a:t> та показників пам'яті учнів.</a:t>
            </a:r>
            <a:endParaRPr lang="uk-UA" dirty="0"/>
          </a:p>
        </p:txBody>
      </p:sp>
      <p:sp>
        <p:nvSpPr>
          <p:cNvPr id="4" name="Номер слайда 3"/>
          <p:cNvSpPr>
            <a:spLocks noGrp="1"/>
          </p:cNvSpPr>
          <p:nvPr>
            <p:ph type="sldNum" sz="quarter" idx="10"/>
          </p:nvPr>
        </p:nvSpPr>
        <p:spPr/>
        <p:txBody>
          <a:bodyPr/>
          <a:lstStyle/>
          <a:p>
            <a:pPr>
              <a:defRPr/>
            </a:pPr>
            <a:fld id="{24B01327-6AC1-4A91-A602-EC966B836319}" type="slidenum">
              <a:rPr lang="en-US" smtClean="0"/>
              <a:pPr>
                <a:defRPr/>
              </a:pPr>
              <a:t>12</a:t>
            </a:fld>
            <a:endParaRPr lang="en-US"/>
          </a:p>
        </p:txBody>
      </p:sp>
    </p:spTree>
    <p:extLst>
      <p:ext uri="{BB962C8B-B14F-4D97-AF65-F5344CB8AC3E}">
        <p14:creationId xmlns:p14="http://schemas.microsoft.com/office/powerpoint/2010/main" val="288164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p:txBody>
          <a:bodyPr wrap="square" numCol="1" anchor="t" anchorCtr="0" compatLnSpc="1">
            <a:prstTxWarp prst="textNoShape">
              <a:avLst/>
            </a:prstTxWarp>
            <a:normAutofit/>
          </a:bodyPr>
          <a:lstStyle/>
          <a:p>
            <a:pPr>
              <a:defRPr/>
            </a:pPr>
            <a:r>
              <a:rPr lang="uk-UA" dirty="0" smtClean="0"/>
              <a:t>Тема</a:t>
            </a:r>
            <a:r>
              <a:rPr lang="uk-UA" baseline="0" dirty="0" smtClean="0"/>
              <a:t> енциклопедії</a:t>
            </a:r>
            <a:r>
              <a:rPr lang="uk-UA" dirty="0" smtClean="0"/>
              <a:t> «Перерізи</a:t>
            </a:r>
            <a:r>
              <a:rPr lang="uk-UA" baseline="0" dirty="0" smtClean="0"/>
              <a:t> багатогранників</a:t>
            </a:r>
            <a:r>
              <a:rPr lang="uk-UA" dirty="0" smtClean="0"/>
              <a:t>» входить в курс</a:t>
            </a:r>
            <a:r>
              <a:rPr lang="uk-UA" baseline="0" dirty="0" smtClean="0"/>
              <a:t> математики</a:t>
            </a:r>
            <a:r>
              <a:rPr lang="uk-UA" dirty="0" smtClean="0"/>
              <a:t> 10 класу. У зв'язку з цим розглянуті і описані основні розділи і поняття повністю відповідають програмі та розташовані в такому порядку, щоб</a:t>
            </a:r>
            <a:r>
              <a:rPr lang="uk-UA" baseline="0" dirty="0" smtClean="0"/>
              <a:t> енциклопедією </a:t>
            </a:r>
            <a:r>
              <a:rPr lang="uk-UA" dirty="0" smtClean="0"/>
              <a:t>зручно було користуватися.</a:t>
            </a:r>
            <a:endParaRPr lang="ru-RU" dirty="0" smtClean="0"/>
          </a:p>
          <a:p>
            <a:pPr>
              <a:defRPr/>
            </a:pPr>
            <a:r>
              <a:rPr lang="uk-UA" dirty="0" smtClean="0"/>
              <a:t>Таким чином, можна сказати, що</a:t>
            </a:r>
            <a:r>
              <a:rPr lang="uk-UA" baseline="0" dirty="0" smtClean="0"/>
              <a:t> результатом </a:t>
            </a:r>
            <a:r>
              <a:rPr lang="uk-UA" dirty="0" smtClean="0"/>
              <a:t>роботи стала електронна</a:t>
            </a:r>
            <a:r>
              <a:rPr lang="uk-UA" baseline="0" dirty="0" smtClean="0"/>
              <a:t> енциклопедія</a:t>
            </a:r>
            <a:r>
              <a:rPr lang="uk-UA" dirty="0" smtClean="0"/>
              <a:t>, яка є:</a:t>
            </a:r>
            <a:endParaRPr lang="ru-RU" dirty="0" smtClean="0"/>
          </a:p>
          <a:p>
            <a:pPr marL="171450" indent="-171450">
              <a:buFont typeface="Arial" pitchFamily="34" charset="0"/>
              <a:buChar char="•"/>
              <a:defRPr/>
            </a:pPr>
            <a:r>
              <a:rPr lang="uk-UA" b="0" i="0" dirty="0" smtClean="0"/>
              <a:t>необхідна для самостійної роботи учнів</a:t>
            </a:r>
            <a:endParaRPr lang="ru-RU" b="0" i="0" dirty="0" smtClean="0"/>
          </a:p>
          <a:p>
            <a:pPr marL="171450" indent="-171450">
              <a:buFont typeface="Arial" pitchFamily="34" charset="0"/>
              <a:buChar char="•"/>
              <a:defRPr/>
            </a:pPr>
            <a:r>
              <a:rPr lang="uk-UA" b="0" i="0" dirty="0" smtClean="0"/>
              <a:t>корисна на практичних заняттях </a:t>
            </a:r>
            <a:endParaRPr lang="ru-RU" b="0" i="0" dirty="0" smtClean="0"/>
          </a:p>
          <a:p>
            <a:pPr marL="171450" indent="-171450">
              <a:buFont typeface="Arial" pitchFamily="34" charset="0"/>
              <a:buChar char="•"/>
              <a:defRPr/>
            </a:pPr>
            <a:r>
              <a:rPr lang="uk-UA" b="0" i="0" dirty="0" smtClean="0"/>
              <a:t>зручна для викладача</a:t>
            </a:r>
            <a:endParaRPr lang="ru-RU" b="0" i="0" dirty="0" smtClean="0"/>
          </a:p>
        </p:txBody>
      </p:sp>
      <p:sp>
        <p:nvSpPr>
          <p:cNvPr id="2867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7D7E362-4828-47E7-97D7-6223DBAF6D81}" type="slidenum">
              <a:rPr lang="en-US" smtClean="0"/>
              <a:pPr eaLnBrk="1" hangingPunct="1">
                <a:defRPr/>
              </a:pPr>
              <a:t>13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uk-UA" sz="1200" kern="1200" dirty="0" smtClean="0">
                <a:solidFill>
                  <a:schemeClr val="tx1"/>
                </a:solidFill>
                <a:effectLst/>
                <a:latin typeface="+mn-lt"/>
                <a:ea typeface="+mn-ea"/>
                <a:cs typeface="+mn-cs"/>
              </a:rPr>
              <a:t>Актуальність теми роботи, обумовлена загальною комп'ютеризацією суспільства. </a:t>
            </a:r>
          </a:p>
          <a:p>
            <a:pPr marL="0" marR="0" indent="0" algn="l" defTabSz="914400" rtl="0" eaLnBrk="0" fontAlgn="base" latinLnBrk="0" hangingPunct="0">
              <a:lnSpc>
                <a:spcPct val="100000"/>
              </a:lnSpc>
              <a:spcBef>
                <a:spcPct val="30000"/>
              </a:spcBef>
              <a:spcAft>
                <a:spcPct val="0"/>
              </a:spcAft>
              <a:buClrTx/>
              <a:buSzTx/>
              <a:buFontTx/>
              <a:buNone/>
              <a:tabLst/>
              <a:defRPr/>
            </a:pPr>
            <a:r>
              <a:rPr lang="uk-UA" sz="1200" kern="1200" dirty="0" smtClean="0">
                <a:solidFill>
                  <a:schemeClr val="tx1"/>
                </a:solidFill>
                <a:effectLst/>
                <a:latin typeface="+mn-lt"/>
                <a:ea typeface="+mn-ea"/>
                <a:cs typeface="+mn-cs"/>
              </a:rPr>
              <a:t>Разом з традиційними навчальними посібниками почали використовуватися, так звані, електронні підручники, зручні і для домашнього навчання, і для використання в школі. </a:t>
            </a:r>
            <a:endParaRPr lang="ru-RU" dirty="0" smtClean="0"/>
          </a:p>
        </p:txBody>
      </p:sp>
      <p:sp>
        <p:nvSpPr>
          <p:cNvPr id="1946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7A4B544-7C37-46BE-BDA6-8C867C5AA74F}" type="slidenum">
              <a:rPr lang="en-US" smtClean="0"/>
              <a:pPr eaLnBrk="1" hangingPunct="1">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uk-UA" dirty="0" smtClean="0"/>
              <a:t>Електронні навчальні засоби істотно підвищують якість візуальної інформації, вона стає більш яскравою, а як відомо, чим цікавіше представлений матеріал, тим цікавіше його вивчати. Тому можливості електронних засобів навчання не обмежуються тільки викладом і демонстрацією матеріалу, вони покликані зацікавити учня.</a:t>
            </a:r>
            <a:endParaRPr lang="ru-RU" dirty="0" smtClean="0"/>
          </a:p>
        </p:txBody>
      </p:sp>
      <p:sp>
        <p:nvSpPr>
          <p:cNvPr id="20484"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15BB5B6-F7F9-4C45-9F3B-B434D1AAE085}" type="slidenum">
              <a:rPr lang="en-US" smtClean="0"/>
              <a:pPr eaLnBrk="1" hangingPunct="1">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uk-UA" dirty="0" smtClean="0"/>
              <a:t>Також електронні</a:t>
            </a:r>
            <a:r>
              <a:rPr lang="uk-UA" baseline="0" dirty="0" smtClean="0"/>
              <a:t> засоби навчання</a:t>
            </a:r>
            <a:r>
              <a:rPr lang="uk-UA" dirty="0" smtClean="0"/>
              <a:t> мають</a:t>
            </a:r>
            <a:r>
              <a:rPr lang="en-US" dirty="0" smtClean="0"/>
              <a:t> </a:t>
            </a:r>
            <a:r>
              <a:rPr lang="uk-UA" dirty="0" smtClean="0"/>
              <a:t>низку переваг над традиційними: вони підвищують якість візуальної інформації, вони набагато екологічні, та деякі з них коштують дешевше. </a:t>
            </a:r>
            <a:endParaRPr lang="ru-RU" dirty="0" smtClean="0"/>
          </a:p>
        </p:txBody>
      </p:sp>
      <p:sp>
        <p:nvSpPr>
          <p:cNvPr id="21508"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DD7EF1E-5EBE-42E7-A617-75D42D70D184}" type="slidenum">
              <a:rPr lang="en-US" smtClean="0"/>
              <a:pPr eaLnBrk="1" hangingPunct="1">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uk-UA" dirty="0" smtClean="0"/>
              <a:t>Метою роботи було </a:t>
            </a:r>
            <a:r>
              <a:rPr lang="uk-UA" sz="1200" dirty="0" smtClean="0">
                <a:solidFill>
                  <a:schemeClr val="tx1">
                    <a:lumMod val="75000"/>
                    <a:lumOff val="25000"/>
                  </a:schemeClr>
                </a:solidFill>
              </a:rPr>
              <a:t>створення інтерактивного електронної енциклопедії</a:t>
            </a:r>
            <a:r>
              <a:rPr lang="uk-UA" sz="1200" baseline="0" dirty="0" smtClean="0">
                <a:solidFill>
                  <a:schemeClr val="tx1">
                    <a:lumMod val="75000"/>
                    <a:lumOff val="25000"/>
                  </a:schemeClr>
                </a:solidFill>
              </a:rPr>
              <a:t> </a:t>
            </a:r>
            <a:r>
              <a:rPr lang="uk-UA" sz="1200" dirty="0" smtClean="0">
                <a:solidFill>
                  <a:schemeClr val="tx1">
                    <a:lumMod val="75000"/>
                    <a:lumOff val="25000"/>
                  </a:schemeClr>
                </a:solidFill>
              </a:rPr>
              <a:t>«</a:t>
            </a:r>
            <a:r>
              <a:rPr lang="uk-UA" sz="1200" dirty="0" smtClean="0">
                <a:solidFill>
                  <a:schemeClr val="bg1"/>
                </a:solidFill>
              </a:rPr>
              <a:t>Перерізи багатогранників</a:t>
            </a:r>
            <a:r>
              <a:rPr lang="uk-UA" sz="1200" dirty="0" smtClean="0">
                <a:solidFill>
                  <a:schemeClr val="tx1">
                    <a:lumMod val="75000"/>
                    <a:lumOff val="25000"/>
                  </a:schemeClr>
                </a:solidFill>
              </a:rPr>
              <a:t>», яку можна використовувати на уроках інформатики, математики та для самостійного навчання. </a:t>
            </a:r>
            <a:r>
              <a:rPr lang="uk-UA" dirty="0" smtClean="0"/>
              <a:t>Також цей навчальний</a:t>
            </a:r>
            <a:r>
              <a:rPr lang="uk-UA" baseline="0" dirty="0" smtClean="0"/>
              <a:t> засіб</a:t>
            </a:r>
            <a:r>
              <a:rPr lang="uk-UA" dirty="0" smtClean="0"/>
              <a:t> повинен містити якомога більше видів викладання матеріалу та перевірки знань учня.</a:t>
            </a:r>
            <a:endParaRPr lang="ru-RU" dirty="0" smtClean="0"/>
          </a:p>
        </p:txBody>
      </p:sp>
      <p:sp>
        <p:nvSpPr>
          <p:cNvPr id="22532"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7A8D6AA-0E44-4644-9CE7-324594E3A806}" type="slidenum">
              <a:rPr lang="en-US" smtClean="0"/>
              <a:pPr eaLnBrk="1" hangingPunct="1">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uk-UA" sz="1200" dirty="0" smtClean="0">
                <a:solidFill>
                  <a:schemeClr val="tx1"/>
                </a:solidFill>
              </a:rPr>
              <a:t>Для досягнення мети роботи здійснювалося вирішення наступних основних завдань:</a:t>
            </a:r>
          </a:p>
          <a:p>
            <a:pPr marL="0" marR="0" lvl="0" indent="0" algn="l" defTabSz="914400" rtl="0" eaLnBrk="0" fontAlgn="base" latinLnBrk="0" hangingPunct="0">
              <a:lnSpc>
                <a:spcPct val="100000"/>
              </a:lnSpc>
              <a:spcBef>
                <a:spcPct val="30000"/>
              </a:spcBef>
              <a:spcAft>
                <a:spcPct val="0"/>
              </a:spcAft>
              <a:buClrTx/>
              <a:buSzTx/>
              <a:buFontTx/>
              <a:buNone/>
              <a:tabLst/>
              <a:defRPr/>
            </a:pPr>
            <a:r>
              <a:rPr lang="uk-UA" dirty="0" smtClean="0"/>
              <a:t>Вивчити та провести аналіз літератури з теми роботи.</a:t>
            </a:r>
            <a:endParaRPr lang="ru-RU"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uk-UA" dirty="0" smtClean="0"/>
              <a:t>Створити лекції та презентації, розробити практичні та самостійні роботи.</a:t>
            </a:r>
            <a:endParaRPr lang="ru-RU"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uk-UA" dirty="0" smtClean="0"/>
              <a:t>Розробити тест для перевірки вивченого матеріалу.</a:t>
            </a:r>
          </a:p>
          <a:p>
            <a:pPr marL="0" marR="0" lvl="0" indent="0" algn="l" defTabSz="914400" rtl="0" eaLnBrk="0" fontAlgn="base" latinLnBrk="0" hangingPunct="0">
              <a:lnSpc>
                <a:spcPct val="100000"/>
              </a:lnSpc>
              <a:spcBef>
                <a:spcPct val="30000"/>
              </a:spcBef>
              <a:spcAft>
                <a:spcPct val="0"/>
              </a:spcAft>
              <a:buClrTx/>
              <a:buSzTx/>
              <a:buFontTx/>
              <a:buNone/>
              <a:tabLst/>
              <a:defRPr/>
            </a:pPr>
            <a:r>
              <a:rPr lang="uk-UA" dirty="0" smtClean="0"/>
              <a:t>Провести практичну роботу по використанню</a:t>
            </a:r>
            <a:r>
              <a:rPr lang="uk-UA" baseline="0" dirty="0" smtClean="0"/>
              <a:t> енциклопедії</a:t>
            </a:r>
            <a:r>
              <a:rPr lang="uk-UA" dirty="0" smtClean="0"/>
              <a:t> на уроках</a:t>
            </a:r>
            <a:r>
              <a:rPr lang="uk-UA" baseline="0" dirty="0" smtClean="0"/>
              <a:t> математики</a:t>
            </a:r>
            <a:r>
              <a:rPr lang="uk-UA" dirty="0" smtClean="0"/>
              <a:t>.</a:t>
            </a:r>
            <a:endParaRPr lang="ru-RU"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dirty="0" smtClean="0"/>
          </a:p>
          <a:p>
            <a:endParaRPr lang="ru-RU" dirty="0" smtClean="0"/>
          </a:p>
        </p:txBody>
      </p:sp>
      <p:sp>
        <p:nvSpPr>
          <p:cNvPr id="2458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E68700F-CF6A-4333-A3EA-3EA69C598F75}" type="slidenum">
              <a:rPr lang="en-US" smtClean="0"/>
              <a:pPr eaLnBrk="1" hangingPunct="1">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uk-UA" b="0" noProof="0" dirty="0" smtClean="0"/>
              <a:t>На підготовчому етапі було розроблено структуру та дидактичне наповнення</a:t>
            </a:r>
            <a:r>
              <a:rPr lang="uk-UA" b="0" baseline="0" noProof="0" dirty="0" smtClean="0"/>
              <a:t> енциклопедії.</a:t>
            </a:r>
            <a:endParaRPr lang="uk-UA" b="0"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uk-UA" b="0" noProof="0" dirty="0" smtClean="0"/>
              <a:t>На організаційному етапі – розроблено дизайн</a:t>
            </a:r>
            <a:r>
              <a:rPr lang="uk-UA" b="0" baseline="0" noProof="0" dirty="0" smtClean="0"/>
              <a:t> слайдів</a:t>
            </a:r>
            <a:r>
              <a:rPr lang="uk-UA" b="0" noProof="0" dirty="0" smtClean="0"/>
              <a:t>, створено анімаційні ролики.</a:t>
            </a:r>
          </a:p>
          <a:p>
            <a:pPr marL="0" marR="0" lvl="0" indent="0" algn="l" defTabSz="914400" rtl="0" eaLnBrk="0" fontAlgn="base" latinLnBrk="0" hangingPunct="0">
              <a:lnSpc>
                <a:spcPct val="100000"/>
              </a:lnSpc>
              <a:spcBef>
                <a:spcPct val="30000"/>
              </a:spcBef>
              <a:spcAft>
                <a:spcPct val="0"/>
              </a:spcAft>
              <a:buClrTx/>
              <a:buSzTx/>
              <a:buFontTx/>
              <a:buNone/>
              <a:tabLst/>
              <a:defRPr/>
            </a:pPr>
            <a:r>
              <a:rPr lang="uk-UA" b="0" noProof="0" dirty="0" smtClean="0"/>
              <a:t>На практичному етапі  була реалізована верстка</a:t>
            </a:r>
            <a:r>
              <a:rPr lang="uk-UA" b="0" baseline="0" noProof="0" dirty="0" smtClean="0"/>
              <a:t> </a:t>
            </a:r>
            <a:r>
              <a:rPr lang="uk-UA" b="0" noProof="0" dirty="0" smtClean="0"/>
              <a:t>сторінок енциклопедії</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0" noProof="0" dirty="0" smtClean="0"/>
              <a:t>І на заключному</a:t>
            </a:r>
            <a:r>
              <a:rPr lang="uk-UA" b="0" baseline="0" noProof="0" dirty="0" smtClean="0"/>
              <a:t> етапі було створено </a:t>
            </a:r>
            <a:r>
              <a:rPr lang="uk-UA" b="0" noProof="0" dirty="0" smtClean="0"/>
              <a:t>файл автоматичного</a:t>
            </a:r>
            <a:r>
              <a:rPr lang="uk-UA" b="0" baseline="0" noProof="0" dirty="0" smtClean="0"/>
              <a:t> </a:t>
            </a:r>
            <a:r>
              <a:rPr lang="uk-UA" dirty="0" smtClean="0"/>
              <a:t>у форматі </a:t>
            </a:r>
            <a:r>
              <a:rPr lang="ru-RU" dirty="0" smtClean="0"/>
              <a:t>*</a:t>
            </a:r>
            <a:r>
              <a:rPr lang="en-US" dirty="0" smtClean="0"/>
              <a:t>exe</a:t>
            </a:r>
            <a:endParaRPr lang="uk-UA" dirty="0" smtClean="0"/>
          </a:p>
          <a:p>
            <a:pPr lvl="0" algn="l"/>
            <a:endParaRPr lang="ru-RU" dirty="0" smtClean="0"/>
          </a:p>
        </p:txBody>
      </p:sp>
      <p:sp>
        <p:nvSpPr>
          <p:cNvPr id="25604"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607A570-4090-4018-B222-0866EC7AA0D1}" type="slidenum">
              <a:rPr lang="en-US" smtClean="0"/>
              <a:pPr eaLnBrk="1" hangingPunct="1">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Перед тим, як починати верстку сторінок енциклопедії, потрібно підготувати структуру навчальному ресурсі, наприклад на папері. Таким чином буде видно яка загальна кількість сторінок та яким чином вони  пов’язані між собою. Після структурування робиться загальний ескіз кожної сторінки, тим часом осмислюючи як це буде втілюватися у коді самого навчальному ресурсі. Це дуже полегшить безпосереднє зв’язування сторінок та подальшу роботу над проектом. </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	Структура навчального ресурсі досить проста. Він містить  головну сторінку-заставку, яка розгалужується на 9 сторінок до відповідних елементів дидактичного наповнення курсу.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5D171A6-A1A7-4C05-BBC1-A99A4998D5D0}" type="slidenum">
              <a:rPr lang="ru-RU" smtClean="0"/>
              <a:t>8</a:t>
            </a:fld>
            <a:endParaRPr lang="ru-RU"/>
          </a:p>
        </p:txBody>
      </p:sp>
    </p:spTree>
    <p:extLst>
      <p:ext uri="{BB962C8B-B14F-4D97-AF65-F5344CB8AC3E}">
        <p14:creationId xmlns:p14="http://schemas.microsoft.com/office/powerpoint/2010/main" val="159904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Дидактичне наповнення навчального ресурсу складається з:</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Опису та поетапної побудови перерізів</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Тетраедру</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Паралелепіпеду</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Піраміди</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Призми,</a:t>
            </a:r>
            <a:r>
              <a:rPr lang="uk-UA" sz="1200" kern="1200" dirty="0" smtClean="0">
                <a:solidFill>
                  <a:schemeClr val="tx1"/>
                </a:solidFill>
                <a:effectLst/>
                <a:latin typeface="+mn-lt"/>
                <a:ea typeface="+mn-ea"/>
                <a:cs typeface="+mn-cs"/>
              </a:rPr>
              <a:t> у яких наведено опис на продемонстровано поетапну побудову перерізів багатогранників. </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Завдань для самостійної роботи, </a:t>
            </a:r>
            <a:r>
              <a:rPr lang="uk-UA" sz="1200" kern="1200" dirty="0" smtClean="0">
                <a:solidFill>
                  <a:schemeClr val="tx1"/>
                </a:solidFill>
                <a:effectLst/>
                <a:latin typeface="+mn-lt"/>
                <a:ea typeface="+mn-ea"/>
                <a:cs typeface="+mn-cs"/>
              </a:rPr>
              <a:t>призначених для самостійного засвоєння матеріалу;</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Тестових завдань, </a:t>
            </a:r>
            <a:r>
              <a:rPr lang="uk-UA" sz="1200" kern="1200" dirty="0" smtClean="0">
                <a:solidFill>
                  <a:schemeClr val="tx1"/>
                </a:solidFill>
                <a:effectLst/>
                <a:latin typeface="+mn-lt"/>
                <a:ea typeface="+mn-ea"/>
                <a:cs typeface="+mn-cs"/>
              </a:rPr>
              <a:t>пристосованих для самоконтролю і саме тому дуже корисних для індивідуальних занять. </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Теоретичного довідкового матеріалу,</a:t>
            </a:r>
            <a:r>
              <a:rPr lang="uk-UA" sz="1200" kern="1200" dirty="0" smtClean="0">
                <a:solidFill>
                  <a:schemeClr val="tx1"/>
                </a:solidFill>
                <a:effectLst/>
                <a:latin typeface="+mn-lt"/>
                <a:ea typeface="+mn-ea"/>
                <a:cs typeface="+mn-cs"/>
              </a:rPr>
              <a:t> який містить теоретичні відомості з досліджуваної теми.</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Списку рекомендованої літератури та Інтернет джерел, </a:t>
            </a:r>
            <a:r>
              <a:rPr lang="uk-UA" sz="1200" kern="1200" dirty="0" smtClean="0">
                <a:solidFill>
                  <a:schemeClr val="tx1"/>
                </a:solidFill>
                <a:effectLst/>
                <a:latin typeface="+mn-lt"/>
                <a:ea typeface="+mn-ea"/>
                <a:cs typeface="+mn-cs"/>
              </a:rPr>
              <a:t>які нададуть можливість отримати додаткову інформацію особливо зацікавленим учням.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5D171A6-A1A7-4C05-BBC1-A99A4998D5D0}" type="slidenum">
              <a:rPr lang="ru-RU" smtClean="0"/>
              <a:t>9</a:t>
            </a:fld>
            <a:endParaRPr lang="ru-RU"/>
          </a:p>
        </p:txBody>
      </p:sp>
    </p:spTree>
    <p:extLst>
      <p:ext uri="{BB962C8B-B14F-4D97-AF65-F5344CB8AC3E}">
        <p14:creationId xmlns:p14="http://schemas.microsoft.com/office/powerpoint/2010/main" val="25307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754004AB-4971-4720-8C0E-6011A53E5CB6}" type="datetimeFigureOut">
              <a:rPr lang="ru-RU" smtClean="0"/>
              <a:t>11.09.2012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FA19FF-ECF7-47C5-AF66-6AF415044FE3}" type="slidenum">
              <a:rPr lang="ru-RU" smtClean="0"/>
              <a:t>‹#›</a:t>
            </a:fld>
            <a:endParaRPr lang="ru-RU"/>
          </a:p>
        </p:txBody>
      </p:sp>
    </p:spTree>
    <p:extLst>
      <p:ext uri="{BB962C8B-B14F-4D97-AF65-F5344CB8AC3E}">
        <p14:creationId xmlns:p14="http://schemas.microsoft.com/office/powerpoint/2010/main" val="356930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54004AB-4971-4720-8C0E-6011A53E5CB6}" type="datetimeFigureOut">
              <a:rPr lang="ru-RU" smtClean="0"/>
              <a:t>11.09.2012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FA19FF-ECF7-47C5-AF66-6AF415044FE3}" type="slidenum">
              <a:rPr lang="ru-RU" smtClean="0"/>
              <a:t>‹#›</a:t>
            </a:fld>
            <a:endParaRPr lang="ru-RU"/>
          </a:p>
        </p:txBody>
      </p:sp>
    </p:spTree>
    <p:extLst>
      <p:ext uri="{BB962C8B-B14F-4D97-AF65-F5344CB8AC3E}">
        <p14:creationId xmlns:p14="http://schemas.microsoft.com/office/powerpoint/2010/main" val="300002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54004AB-4971-4720-8C0E-6011A53E5CB6}" type="datetimeFigureOut">
              <a:rPr lang="ru-RU" smtClean="0"/>
              <a:t>11.09.2012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FA19FF-ECF7-47C5-AF66-6AF415044FE3}" type="slidenum">
              <a:rPr lang="ru-RU" smtClean="0"/>
              <a:t>‹#›</a:t>
            </a:fld>
            <a:endParaRPr lang="ru-RU"/>
          </a:p>
        </p:txBody>
      </p:sp>
    </p:spTree>
    <p:extLst>
      <p:ext uri="{BB962C8B-B14F-4D97-AF65-F5344CB8AC3E}">
        <p14:creationId xmlns:p14="http://schemas.microsoft.com/office/powerpoint/2010/main" val="3378153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54004AB-4971-4720-8C0E-6011A53E5CB6}" type="datetimeFigureOut">
              <a:rPr lang="ru-RU" smtClean="0"/>
              <a:t>11.09.2012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FA19FF-ECF7-47C5-AF66-6AF415044FE3}" type="slidenum">
              <a:rPr lang="ru-RU" smtClean="0"/>
              <a:t>‹#›</a:t>
            </a:fld>
            <a:endParaRPr lang="ru-RU"/>
          </a:p>
        </p:txBody>
      </p:sp>
    </p:spTree>
    <p:extLst>
      <p:ext uri="{BB962C8B-B14F-4D97-AF65-F5344CB8AC3E}">
        <p14:creationId xmlns:p14="http://schemas.microsoft.com/office/powerpoint/2010/main" val="69408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54004AB-4971-4720-8C0E-6011A53E5CB6}" type="datetimeFigureOut">
              <a:rPr lang="ru-RU" smtClean="0"/>
              <a:t>11.09.2012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FA19FF-ECF7-47C5-AF66-6AF415044FE3}" type="slidenum">
              <a:rPr lang="ru-RU" smtClean="0"/>
              <a:t>‹#›</a:t>
            </a:fld>
            <a:endParaRPr lang="ru-RU"/>
          </a:p>
        </p:txBody>
      </p:sp>
    </p:spTree>
    <p:extLst>
      <p:ext uri="{BB962C8B-B14F-4D97-AF65-F5344CB8AC3E}">
        <p14:creationId xmlns:p14="http://schemas.microsoft.com/office/powerpoint/2010/main" val="161948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754004AB-4971-4720-8C0E-6011A53E5CB6}" type="datetimeFigureOut">
              <a:rPr lang="ru-RU" smtClean="0"/>
              <a:t>11.09.2012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FA19FF-ECF7-47C5-AF66-6AF415044FE3}" type="slidenum">
              <a:rPr lang="ru-RU" smtClean="0"/>
              <a:t>‹#›</a:t>
            </a:fld>
            <a:endParaRPr lang="ru-RU"/>
          </a:p>
        </p:txBody>
      </p:sp>
    </p:spTree>
    <p:extLst>
      <p:ext uri="{BB962C8B-B14F-4D97-AF65-F5344CB8AC3E}">
        <p14:creationId xmlns:p14="http://schemas.microsoft.com/office/powerpoint/2010/main" val="402012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754004AB-4971-4720-8C0E-6011A53E5CB6}" type="datetimeFigureOut">
              <a:rPr lang="ru-RU" smtClean="0"/>
              <a:t>11.09.2012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FA19FF-ECF7-47C5-AF66-6AF415044FE3}" type="slidenum">
              <a:rPr lang="ru-RU" smtClean="0"/>
              <a:t>‹#›</a:t>
            </a:fld>
            <a:endParaRPr lang="ru-RU"/>
          </a:p>
        </p:txBody>
      </p:sp>
    </p:spTree>
    <p:extLst>
      <p:ext uri="{BB962C8B-B14F-4D97-AF65-F5344CB8AC3E}">
        <p14:creationId xmlns:p14="http://schemas.microsoft.com/office/powerpoint/2010/main" val="400641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754004AB-4971-4720-8C0E-6011A53E5CB6}" type="datetimeFigureOut">
              <a:rPr lang="ru-RU" smtClean="0"/>
              <a:t>11.09.2012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FA19FF-ECF7-47C5-AF66-6AF415044FE3}" type="slidenum">
              <a:rPr lang="ru-RU" smtClean="0"/>
              <a:t>‹#›</a:t>
            </a:fld>
            <a:endParaRPr lang="ru-RU"/>
          </a:p>
        </p:txBody>
      </p:sp>
    </p:spTree>
    <p:extLst>
      <p:ext uri="{BB962C8B-B14F-4D97-AF65-F5344CB8AC3E}">
        <p14:creationId xmlns:p14="http://schemas.microsoft.com/office/powerpoint/2010/main" val="365806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4004AB-4971-4720-8C0E-6011A53E5CB6}" type="datetimeFigureOut">
              <a:rPr lang="ru-RU" smtClean="0"/>
              <a:t>11.09.2012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FA19FF-ECF7-47C5-AF66-6AF415044FE3}" type="slidenum">
              <a:rPr lang="ru-RU" smtClean="0"/>
              <a:t>‹#›</a:t>
            </a:fld>
            <a:endParaRPr lang="ru-RU"/>
          </a:p>
        </p:txBody>
      </p:sp>
    </p:spTree>
    <p:extLst>
      <p:ext uri="{BB962C8B-B14F-4D97-AF65-F5344CB8AC3E}">
        <p14:creationId xmlns:p14="http://schemas.microsoft.com/office/powerpoint/2010/main" val="87579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4004AB-4971-4720-8C0E-6011A53E5CB6}" type="datetimeFigureOut">
              <a:rPr lang="ru-RU" smtClean="0"/>
              <a:t>11.09.2012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FA19FF-ECF7-47C5-AF66-6AF415044FE3}" type="slidenum">
              <a:rPr lang="ru-RU" smtClean="0"/>
              <a:t>‹#›</a:t>
            </a:fld>
            <a:endParaRPr lang="ru-RU"/>
          </a:p>
        </p:txBody>
      </p:sp>
    </p:spTree>
    <p:extLst>
      <p:ext uri="{BB962C8B-B14F-4D97-AF65-F5344CB8AC3E}">
        <p14:creationId xmlns:p14="http://schemas.microsoft.com/office/powerpoint/2010/main" val="1189591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4004AB-4971-4720-8C0E-6011A53E5CB6}" type="datetimeFigureOut">
              <a:rPr lang="ru-RU" smtClean="0"/>
              <a:t>11.09.2012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FA19FF-ECF7-47C5-AF66-6AF415044FE3}" type="slidenum">
              <a:rPr lang="ru-RU" smtClean="0"/>
              <a:t>‹#›</a:t>
            </a:fld>
            <a:endParaRPr lang="ru-RU"/>
          </a:p>
        </p:txBody>
      </p:sp>
    </p:spTree>
    <p:extLst>
      <p:ext uri="{BB962C8B-B14F-4D97-AF65-F5344CB8AC3E}">
        <p14:creationId xmlns:p14="http://schemas.microsoft.com/office/powerpoint/2010/main" val="57601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004AB-4971-4720-8C0E-6011A53E5CB6}" type="datetimeFigureOut">
              <a:rPr lang="ru-RU" smtClean="0"/>
              <a:t>11.09.2012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A19FF-ECF7-47C5-AF66-6AF415044FE3}" type="slidenum">
              <a:rPr lang="ru-RU" smtClean="0"/>
              <a:t>‹#›</a:t>
            </a:fld>
            <a:endParaRPr lang="ru-RU"/>
          </a:p>
        </p:txBody>
      </p:sp>
    </p:spTree>
    <p:extLst>
      <p:ext uri="{BB962C8B-B14F-4D97-AF65-F5344CB8AC3E}">
        <p14:creationId xmlns:p14="http://schemas.microsoft.com/office/powerpoint/2010/main" val="2211654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_____Microsoft_Excel_97-20032.xls"/><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chart" Target="../charts/chart2.xml"/><Relationship Id="rId5" Type="http://schemas.openxmlformats.org/officeDocument/2006/relationships/oleObject" Target="../embeddings/_____Microsoft_Excel_97-20031.xls"/><Relationship Id="rId10" Type="http://schemas.openxmlformats.org/officeDocument/2006/relationships/chart" Target="../charts/chart1.xml"/><Relationship Id="rId4" Type="http://schemas.openxmlformats.org/officeDocument/2006/relationships/oleObject" Target="../embeddings/oleObject1.bin"/><Relationship Id="rId9"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1045;&#1085;&#1094;&#1080;&#1082;&#1083;&#1086;&#1087;&#1077;&#1076;&#1110;&#1103;%20&#1087;&#1077;&#1088;&#1077;&#1088;&#1110;&#1079;&#1110;&#1074;%20&#1073;&#1072;&#1075;&#1072;&#1090;&#1086;&#1075;&#1088;&#1072;&#1085;&#1085;&#1080;&#1082;&#1110;&#1074;.ex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fontScale="90000"/>
          </a:bodyPr>
          <a:lstStyle/>
          <a:p>
            <a:r>
              <a:rPr lang="uk-UA" b="1" dirty="0" smtClean="0">
                <a:solidFill>
                  <a:schemeClr val="tx2">
                    <a:lumMod val="75000"/>
                  </a:schemeClr>
                </a:solidFill>
              </a:rPr>
              <a:t>Електронна енциклопедія «Перерізи багатогранників»</a:t>
            </a:r>
            <a:r>
              <a:rPr lang="uk-UA" dirty="0"/>
              <a:t/>
            </a:r>
            <a:br>
              <a:rPr lang="uk-UA" dirty="0"/>
            </a:br>
            <a:endParaRPr lang="uk-UA" dirty="0"/>
          </a:p>
        </p:txBody>
      </p:sp>
      <p:sp>
        <p:nvSpPr>
          <p:cNvPr id="6" name="Подзаголовок 5"/>
          <p:cNvSpPr>
            <a:spLocks noGrp="1"/>
          </p:cNvSpPr>
          <p:nvPr>
            <p:ph type="subTitle" idx="1"/>
          </p:nvPr>
        </p:nvSpPr>
        <p:spPr>
          <a:xfrm>
            <a:off x="2483768" y="4797152"/>
            <a:ext cx="6400800" cy="1752600"/>
          </a:xfrm>
        </p:spPr>
        <p:txBody>
          <a:bodyPr/>
          <a:lstStyle/>
          <a:p>
            <a:pPr algn="r"/>
            <a:r>
              <a:rPr lang="uk-UA" dirty="0" smtClean="0"/>
              <a:t>Лисенко Вадим Сергійович</a:t>
            </a:r>
            <a:endParaRPr lang="uk-UA" dirty="0"/>
          </a:p>
        </p:txBody>
      </p:sp>
    </p:spTree>
    <p:extLst>
      <p:ext uri="{BB962C8B-B14F-4D97-AF65-F5344CB8AC3E}">
        <p14:creationId xmlns:p14="http://schemas.microsoft.com/office/powerpoint/2010/main" val="136177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693" y="404664"/>
            <a:ext cx="8675211" cy="926976"/>
          </a:xfrm>
        </p:spPr>
        <p:txBody>
          <a:bodyPr>
            <a:normAutofit/>
          </a:bodyPr>
          <a:lstStyle/>
          <a:p>
            <a:pPr marL="0" indent="0" eaLnBrk="1" fontAlgn="auto" hangingPunct="1">
              <a:spcAft>
                <a:spcPts val="0"/>
              </a:spcAft>
              <a:buClr>
                <a:schemeClr val="accent6">
                  <a:lumMod val="75000"/>
                </a:schemeClr>
              </a:buClr>
              <a:buFont typeface="Georgia" pitchFamily="18" charset="0"/>
              <a:buNone/>
              <a:defRPr/>
            </a:pPr>
            <a:r>
              <a:rPr lang="uk-UA" sz="4000" dirty="0" smtClean="0">
                <a:solidFill>
                  <a:schemeClr val="bg1"/>
                </a:solidFill>
              </a:rPr>
              <a:t>Таким чином,</a:t>
            </a:r>
            <a:endParaRPr lang="ru-RU" sz="4000" dirty="0">
              <a:solidFill>
                <a:schemeClr val="bg1"/>
              </a:solidFill>
            </a:endParaRPr>
          </a:p>
        </p:txBody>
      </p:sp>
      <p:sp>
        <p:nvSpPr>
          <p:cNvPr id="5" name="Полилиния 4"/>
          <p:cNvSpPr/>
          <p:nvPr/>
        </p:nvSpPr>
        <p:spPr>
          <a:xfrm>
            <a:off x="611560" y="3751113"/>
            <a:ext cx="1823153" cy="827484"/>
          </a:xfrm>
          <a:custGeom>
            <a:avLst/>
            <a:gdLst>
              <a:gd name="connsiteX0" fmla="*/ 0 w 1654968"/>
              <a:gd name="connsiteY0" fmla="*/ 82748 h 827484"/>
              <a:gd name="connsiteX1" fmla="*/ 82748 w 1654968"/>
              <a:gd name="connsiteY1" fmla="*/ 0 h 827484"/>
              <a:gd name="connsiteX2" fmla="*/ 1572220 w 1654968"/>
              <a:gd name="connsiteY2" fmla="*/ 0 h 827484"/>
              <a:gd name="connsiteX3" fmla="*/ 1654968 w 1654968"/>
              <a:gd name="connsiteY3" fmla="*/ 82748 h 827484"/>
              <a:gd name="connsiteX4" fmla="*/ 1654968 w 1654968"/>
              <a:gd name="connsiteY4" fmla="*/ 744736 h 827484"/>
              <a:gd name="connsiteX5" fmla="*/ 1572220 w 1654968"/>
              <a:gd name="connsiteY5" fmla="*/ 827484 h 827484"/>
              <a:gd name="connsiteX6" fmla="*/ 82748 w 1654968"/>
              <a:gd name="connsiteY6" fmla="*/ 827484 h 827484"/>
              <a:gd name="connsiteX7" fmla="*/ 0 w 1654968"/>
              <a:gd name="connsiteY7" fmla="*/ 744736 h 827484"/>
              <a:gd name="connsiteX8" fmla="*/ 0 w 1654968"/>
              <a:gd name="connsiteY8" fmla="*/ 82748 h 82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968" h="827484">
                <a:moveTo>
                  <a:pt x="0" y="82748"/>
                </a:moveTo>
                <a:cubicBezTo>
                  <a:pt x="0" y="37048"/>
                  <a:pt x="37048" y="0"/>
                  <a:pt x="82748" y="0"/>
                </a:cubicBezTo>
                <a:lnTo>
                  <a:pt x="1572220" y="0"/>
                </a:lnTo>
                <a:cubicBezTo>
                  <a:pt x="1617920" y="0"/>
                  <a:pt x="1654968" y="37048"/>
                  <a:pt x="1654968" y="82748"/>
                </a:cubicBezTo>
                <a:lnTo>
                  <a:pt x="1654968" y="744736"/>
                </a:lnTo>
                <a:cubicBezTo>
                  <a:pt x="1654968" y="790436"/>
                  <a:pt x="1617920" y="827484"/>
                  <a:pt x="1572220" y="827484"/>
                </a:cubicBezTo>
                <a:lnTo>
                  <a:pt x="82748" y="827484"/>
                </a:lnTo>
                <a:cubicBezTo>
                  <a:pt x="37048" y="827484"/>
                  <a:pt x="0" y="790436"/>
                  <a:pt x="0" y="744736"/>
                </a:cubicBezTo>
                <a:lnTo>
                  <a:pt x="0" y="82748"/>
                </a:lnTo>
                <a:close/>
              </a:path>
            </a:pathLst>
          </a:custGeom>
          <a:gradFill flip="none" rotWithShape="1">
            <a:gsLst>
              <a:gs pos="0">
                <a:schemeClr val="tx2">
                  <a:lumMod val="75000"/>
                </a:schemeClr>
              </a:gs>
              <a:gs pos="52000">
                <a:schemeClr val="tx2">
                  <a:lumMod val="60000"/>
                  <a:lumOff val="40000"/>
                </a:schemeClr>
              </a:gs>
              <a:gs pos="100000">
                <a:schemeClr val="tx2">
                  <a:lumMod val="40000"/>
                  <a:lumOff val="60000"/>
                </a:schemeClr>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936" tIns="36936" rIns="36936" bIns="36936" numCol="1" spcCol="1270" anchor="ctr" anchorCtr="0">
            <a:noAutofit/>
          </a:bodyPr>
          <a:lstStyle/>
          <a:p>
            <a:pPr lvl="0" algn="ctr" defTabSz="889000">
              <a:lnSpc>
                <a:spcPct val="90000"/>
              </a:lnSpc>
              <a:spcBef>
                <a:spcPct val="0"/>
              </a:spcBef>
              <a:spcAft>
                <a:spcPct val="35000"/>
              </a:spcAft>
            </a:pPr>
            <a:r>
              <a:rPr lang="uk-UA" sz="2000" kern="1200" dirty="0" smtClean="0"/>
              <a:t>Енциклопедія</a:t>
            </a:r>
            <a:endParaRPr lang="ru-RU" sz="2000" kern="1200" dirty="0"/>
          </a:p>
        </p:txBody>
      </p:sp>
      <p:sp>
        <p:nvSpPr>
          <p:cNvPr id="6" name="Полилиния 5"/>
          <p:cNvSpPr/>
          <p:nvPr/>
        </p:nvSpPr>
        <p:spPr>
          <a:xfrm>
            <a:off x="2434714" y="4146530"/>
            <a:ext cx="661987" cy="36650"/>
          </a:xfrm>
          <a:custGeom>
            <a:avLst/>
            <a:gdLst>
              <a:gd name="connsiteX0" fmla="*/ 0 w 661987"/>
              <a:gd name="connsiteY0" fmla="*/ 18325 h 36650"/>
              <a:gd name="connsiteX1" fmla="*/ 661987 w 661987"/>
              <a:gd name="connsiteY1" fmla="*/ 18325 h 36650"/>
            </a:gdLst>
            <a:ahLst/>
            <a:cxnLst>
              <a:cxn ang="0">
                <a:pos x="connsiteX0" y="connsiteY0"/>
              </a:cxn>
              <a:cxn ang="0">
                <a:pos x="connsiteX1" y="connsiteY1"/>
              </a:cxn>
            </a:cxnLst>
            <a:rect l="l" t="t" r="r" b="b"/>
            <a:pathLst>
              <a:path w="661987" h="36650">
                <a:moveTo>
                  <a:pt x="0" y="18325"/>
                </a:moveTo>
                <a:lnTo>
                  <a:pt x="661987" y="18325"/>
                </a:lnTo>
              </a:path>
            </a:pathLst>
          </a:custGeom>
          <a:noFill/>
          <a:ln>
            <a:solidFill>
              <a:schemeClr val="tx2">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27144" tIns="1776" rIns="327144" bIns="1775" numCol="1" spcCol="1270" anchor="ctr" anchorCtr="0">
            <a:noAutofit/>
          </a:bodyPr>
          <a:lstStyle/>
          <a:p>
            <a:pPr lvl="0" algn="ctr" defTabSz="222250">
              <a:lnSpc>
                <a:spcPct val="90000"/>
              </a:lnSpc>
              <a:spcBef>
                <a:spcPct val="0"/>
              </a:spcBef>
              <a:spcAft>
                <a:spcPct val="35000"/>
              </a:spcAft>
            </a:pPr>
            <a:endParaRPr lang="ru-RU" sz="500" kern="1200"/>
          </a:p>
        </p:txBody>
      </p:sp>
      <p:sp>
        <p:nvSpPr>
          <p:cNvPr id="7" name="Полилиния 6"/>
          <p:cNvSpPr/>
          <p:nvPr/>
        </p:nvSpPr>
        <p:spPr>
          <a:xfrm>
            <a:off x="3096701" y="3751113"/>
            <a:ext cx="1654968" cy="827484"/>
          </a:xfrm>
          <a:custGeom>
            <a:avLst/>
            <a:gdLst>
              <a:gd name="connsiteX0" fmla="*/ 0 w 1654968"/>
              <a:gd name="connsiteY0" fmla="*/ 82748 h 827484"/>
              <a:gd name="connsiteX1" fmla="*/ 82748 w 1654968"/>
              <a:gd name="connsiteY1" fmla="*/ 0 h 827484"/>
              <a:gd name="connsiteX2" fmla="*/ 1572220 w 1654968"/>
              <a:gd name="connsiteY2" fmla="*/ 0 h 827484"/>
              <a:gd name="connsiteX3" fmla="*/ 1654968 w 1654968"/>
              <a:gd name="connsiteY3" fmla="*/ 82748 h 827484"/>
              <a:gd name="connsiteX4" fmla="*/ 1654968 w 1654968"/>
              <a:gd name="connsiteY4" fmla="*/ 744736 h 827484"/>
              <a:gd name="connsiteX5" fmla="*/ 1572220 w 1654968"/>
              <a:gd name="connsiteY5" fmla="*/ 827484 h 827484"/>
              <a:gd name="connsiteX6" fmla="*/ 82748 w 1654968"/>
              <a:gd name="connsiteY6" fmla="*/ 827484 h 827484"/>
              <a:gd name="connsiteX7" fmla="*/ 0 w 1654968"/>
              <a:gd name="connsiteY7" fmla="*/ 744736 h 827484"/>
              <a:gd name="connsiteX8" fmla="*/ 0 w 1654968"/>
              <a:gd name="connsiteY8" fmla="*/ 82748 h 82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968" h="827484">
                <a:moveTo>
                  <a:pt x="0" y="82748"/>
                </a:moveTo>
                <a:cubicBezTo>
                  <a:pt x="0" y="37048"/>
                  <a:pt x="37048" y="0"/>
                  <a:pt x="82748" y="0"/>
                </a:cubicBezTo>
                <a:lnTo>
                  <a:pt x="1572220" y="0"/>
                </a:lnTo>
                <a:cubicBezTo>
                  <a:pt x="1617920" y="0"/>
                  <a:pt x="1654968" y="37048"/>
                  <a:pt x="1654968" y="82748"/>
                </a:cubicBezTo>
                <a:lnTo>
                  <a:pt x="1654968" y="744736"/>
                </a:lnTo>
                <a:cubicBezTo>
                  <a:pt x="1654968" y="790436"/>
                  <a:pt x="1617920" y="827484"/>
                  <a:pt x="1572220" y="827484"/>
                </a:cubicBezTo>
                <a:lnTo>
                  <a:pt x="82748" y="827484"/>
                </a:lnTo>
                <a:cubicBezTo>
                  <a:pt x="37048" y="827484"/>
                  <a:pt x="0" y="790436"/>
                  <a:pt x="0" y="744736"/>
                </a:cubicBezTo>
                <a:lnTo>
                  <a:pt x="0" y="82748"/>
                </a:lnTo>
                <a:close/>
              </a:path>
            </a:pathLst>
          </a:custGeom>
          <a:gradFill flip="none" rotWithShape="1">
            <a:gsLst>
              <a:gs pos="0">
                <a:schemeClr val="tx2">
                  <a:lumMod val="75000"/>
                </a:schemeClr>
              </a:gs>
              <a:gs pos="52000">
                <a:schemeClr val="tx2">
                  <a:lumMod val="60000"/>
                  <a:lumOff val="40000"/>
                </a:schemeClr>
              </a:gs>
              <a:gs pos="100000">
                <a:schemeClr val="tx2">
                  <a:lumMod val="40000"/>
                  <a:lumOff val="60000"/>
                </a:schemeClr>
              </a:gs>
            </a:gsLst>
            <a:lin ang="108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936" tIns="36936" rIns="36936" bIns="36936" numCol="1" spcCol="1270" anchor="ctr" anchorCtr="0">
            <a:noAutofit/>
          </a:bodyPr>
          <a:lstStyle/>
          <a:p>
            <a:pPr lvl="0" algn="ctr" defTabSz="889000">
              <a:lnSpc>
                <a:spcPct val="90000"/>
              </a:lnSpc>
              <a:spcBef>
                <a:spcPct val="0"/>
              </a:spcBef>
              <a:spcAft>
                <a:spcPct val="35000"/>
              </a:spcAft>
            </a:pPr>
            <a:r>
              <a:rPr lang="uk-UA" sz="2000" kern="1200" dirty="0" smtClean="0"/>
              <a:t>Розвиває</a:t>
            </a:r>
            <a:endParaRPr lang="ru-RU" sz="2000" kern="1200" dirty="0"/>
          </a:p>
        </p:txBody>
      </p:sp>
      <p:sp>
        <p:nvSpPr>
          <p:cNvPr id="8" name="Полилиния 7"/>
          <p:cNvSpPr/>
          <p:nvPr/>
        </p:nvSpPr>
        <p:spPr>
          <a:xfrm rot="18170357">
            <a:off x="4310878" y="3337401"/>
            <a:ext cx="1926050" cy="36650"/>
          </a:xfrm>
          <a:custGeom>
            <a:avLst/>
            <a:gdLst>
              <a:gd name="connsiteX0" fmla="*/ 0 w 1926050"/>
              <a:gd name="connsiteY0" fmla="*/ 18325 h 36650"/>
              <a:gd name="connsiteX1" fmla="*/ 1926050 w 1926050"/>
              <a:gd name="connsiteY1" fmla="*/ 18325 h 36650"/>
            </a:gdLst>
            <a:ahLst/>
            <a:cxnLst>
              <a:cxn ang="0">
                <a:pos x="connsiteX0" y="connsiteY0"/>
              </a:cxn>
              <a:cxn ang="0">
                <a:pos x="connsiteX1" y="connsiteY1"/>
              </a:cxn>
            </a:cxnLst>
            <a:rect l="l" t="t" r="r" b="b"/>
            <a:pathLst>
              <a:path w="1926050" h="36650">
                <a:moveTo>
                  <a:pt x="0" y="18325"/>
                </a:moveTo>
                <a:lnTo>
                  <a:pt x="1926050" y="183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7574" tIns="-29826" rIns="927574" bIns="-29827" numCol="1" spcCol="1270" anchor="ctr" anchorCtr="0">
            <a:noAutofit/>
          </a:bodyPr>
          <a:lstStyle/>
          <a:p>
            <a:pPr lvl="0" algn="ctr" defTabSz="266700">
              <a:lnSpc>
                <a:spcPct val="90000"/>
              </a:lnSpc>
              <a:spcBef>
                <a:spcPct val="0"/>
              </a:spcBef>
              <a:spcAft>
                <a:spcPct val="35000"/>
              </a:spcAft>
            </a:pPr>
            <a:endParaRPr lang="ru-RU" sz="600" kern="1200"/>
          </a:p>
        </p:txBody>
      </p:sp>
      <p:sp>
        <p:nvSpPr>
          <p:cNvPr id="9" name="Полилиния 8"/>
          <p:cNvSpPr/>
          <p:nvPr/>
        </p:nvSpPr>
        <p:spPr>
          <a:xfrm>
            <a:off x="5796137" y="2132856"/>
            <a:ext cx="1654968" cy="827484"/>
          </a:xfrm>
          <a:custGeom>
            <a:avLst/>
            <a:gdLst>
              <a:gd name="connsiteX0" fmla="*/ 0 w 1654968"/>
              <a:gd name="connsiteY0" fmla="*/ 82748 h 827484"/>
              <a:gd name="connsiteX1" fmla="*/ 82748 w 1654968"/>
              <a:gd name="connsiteY1" fmla="*/ 0 h 827484"/>
              <a:gd name="connsiteX2" fmla="*/ 1572220 w 1654968"/>
              <a:gd name="connsiteY2" fmla="*/ 0 h 827484"/>
              <a:gd name="connsiteX3" fmla="*/ 1654968 w 1654968"/>
              <a:gd name="connsiteY3" fmla="*/ 82748 h 827484"/>
              <a:gd name="connsiteX4" fmla="*/ 1654968 w 1654968"/>
              <a:gd name="connsiteY4" fmla="*/ 744736 h 827484"/>
              <a:gd name="connsiteX5" fmla="*/ 1572220 w 1654968"/>
              <a:gd name="connsiteY5" fmla="*/ 827484 h 827484"/>
              <a:gd name="connsiteX6" fmla="*/ 82748 w 1654968"/>
              <a:gd name="connsiteY6" fmla="*/ 827484 h 827484"/>
              <a:gd name="connsiteX7" fmla="*/ 0 w 1654968"/>
              <a:gd name="connsiteY7" fmla="*/ 744736 h 827484"/>
              <a:gd name="connsiteX8" fmla="*/ 0 w 1654968"/>
              <a:gd name="connsiteY8" fmla="*/ 82748 h 82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968" h="827484">
                <a:moveTo>
                  <a:pt x="0" y="82748"/>
                </a:moveTo>
                <a:cubicBezTo>
                  <a:pt x="0" y="37048"/>
                  <a:pt x="37048" y="0"/>
                  <a:pt x="82748" y="0"/>
                </a:cubicBezTo>
                <a:lnTo>
                  <a:pt x="1572220" y="0"/>
                </a:lnTo>
                <a:cubicBezTo>
                  <a:pt x="1617920" y="0"/>
                  <a:pt x="1654968" y="37048"/>
                  <a:pt x="1654968" y="82748"/>
                </a:cubicBezTo>
                <a:lnTo>
                  <a:pt x="1654968" y="744736"/>
                </a:lnTo>
                <a:cubicBezTo>
                  <a:pt x="1654968" y="790436"/>
                  <a:pt x="1617920" y="827484"/>
                  <a:pt x="1572220" y="827484"/>
                </a:cubicBezTo>
                <a:lnTo>
                  <a:pt x="82748" y="827484"/>
                </a:lnTo>
                <a:cubicBezTo>
                  <a:pt x="37048" y="827484"/>
                  <a:pt x="0" y="790436"/>
                  <a:pt x="0" y="744736"/>
                </a:cubicBezTo>
                <a:lnTo>
                  <a:pt x="0" y="82748"/>
                </a:lnTo>
                <a:close/>
              </a:path>
            </a:pathLst>
          </a:custGeom>
          <a:gradFill flip="none" rotWithShape="1">
            <a:gsLst>
              <a:gs pos="0">
                <a:schemeClr val="tx2">
                  <a:lumMod val="75000"/>
                </a:schemeClr>
              </a:gs>
              <a:gs pos="65000">
                <a:schemeClr val="tx2">
                  <a:lumMod val="60000"/>
                  <a:lumOff val="40000"/>
                </a:schemeClr>
              </a:gs>
              <a:gs pos="100000">
                <a:schemeClr val="tx2">
                  <a:lumMod val="40000"/>
                  <a:lumOff val="60000"/>
                </a:schemeClr>
              </a:gs>
            </a:gsLst>
            <a:path path="rect">
              <a:fillToRect l="100000" b="100000"/>
            </a:path>
            <a:tileRect t="-100000" r="-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936" tIns="36936" rIns="36936" bIns="36936" numCol="1" spcCol="1270" anchor="ctr" anchorCtr="0">
            <a:noAutofit/>
          </a:bodyPr>
          <a:lstStyle/>
          <a:p>
            <a:pPr lvl="0" algn="ctr" defTabSz="889000">
              <a:lnSpc>
                <a:spcPct val="90000"/>
              </a:lnSpc>
              <a:spcBef>
                <a:spcPct val="0"/>
              </a:spcBef>
              <a:spcAft>
                <a:spcPct val="35000"/>
              </a:spcAft>
            </a:pPr>
            <a:r>
              <a:rPr lang="uk-UA" sz="2000" kern="1200" dirty="0" smtClean="0"/>
              <a:t>Абстрактне</a:t>
            </a:r>
            <a:r>
              <a:rPr lang="uk-UA" sz="2000" kern="1200" baseline="0" dirty="0" smtClean="0"/>
              <a:t> мислення</a:t>
            </a:r>
            <a:endParaRPr lang="ru-RU" sz="2000" kern="1200" dirty="0"/>
          </a:p>
        </p:txBody>
      </p:sp>
      <p:sp>
        <p:nvSpPr>
          <p:cNvPr id="10" name="Полилиния 9"/>
          <p:cNvSpPr/>
          <p:nvPr/>
        </p:nvSpPr>
        <p:spPr>
          <a:xfrm>
            <a:off x="4751670" y="4146530"/>
            <a:ext cx="661987" cy="36650"/>
          </a:xfrm>
          <a:custGeom>
            <a:avLst/>
            <a:gdLst>
              <a:gd name="connsiteX0" fmla="*/ 0 w 661987"/>
              <a:gd name="connsiteY0" fmla="*/ 18325 h 36650"/>
              <a:gd name="connsiteX1" fmla="*/ 661987 w 661987"/>
              <a:gd name="connsiteY1" fmla="*/ 18325 h 36650"/>
            </a:gdLst>
            <a:ahLst/>
            <a:cxnLst>
              <a:cxn ang="0">
                <a:pos x="connsiteX0" y="connsiteY0"/>
              </a:cxn>
              <a:cxn ang="0">
                <a:pos x="connsiteX1" y="connsiteY1"/>
              </a:cxn>
            </a:cxnLst>
            <a:rect l="l" t="t" r="r" b="b"/>
            <a:pathLst>
              <a:path w="661987" h="36650">
                <a:moveTo>
                  <a:pt x="0" y="18325"/>
                </a:moveTo>
                <a:lnTo>
                  <a:pt x="661987" y="183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27144" tIns="1776" rIns="327144" bIns="1775" numCol="1" spcCol="1270" anchor="ctr" anchorCtr="0">
            <a:noAutofit/>
          </a:bodyPr>
          <a:lstStyle/>
          <a:p>
            <a:pPr lvl="0" algn="ctr" defTabSz="222250">
              <a:lnSpc>
                <a:spcPct val="90000"/>
              </a:lnSpc>
              <a:spcBef>
                <a:spcPct val="0"/>
              </a:spcBef>
              <a:spcAft>
                <a:spcPct val="35000"/>
              </a:spcAft>
            </a:pPr>
            <a:endParaRPr lang="ru-RU" sz="500" kern="1200"/>
          </a:p>
        </p:txBody>
      </p:sp>
      <p:sp>
        <p:nvSpPr>
          <p:cNvPr id="11" name="Полилиния 10"/>
          <p:cNvSpPr/>
          <p:nvPr/>
        </p:nvSpPr>
        <p:spPr>
          <a:xfrm>
            <a:off x="5413657" y="3084736"/>
            <a:ext cx="2374532" cy="2160238"/>
          </a:xfrm>
          <a:custGeom>
            <a:avLst/>
            <a:gdLst>
              <a:gd name="connsiteX0" fmla="*/ 0 w 2374532"/>
              <a:gd name="connsiteY0" fmla="*/ 216024 h 2160238"/>
              <a:gd name="connsiteX1" fmla="*/ 216024 w 2374532"/>
              <a:gd name="connsiteY1" fmla="*/ 0 h 2160238"/>
              <a:gd name="connsiteX2" fmla="*/ 2158508 w 2374532"/>
              <a:gd name="connsiteY2" fmla="*/ 0 h 2160238"/>
              <a:gd name="connsiteX3" fmla="*/ 2374532 w 2374532"/>
              <a:gd name="connsiteY3" fmla="*/ 216024 h 2160238"/>
              <a:gd name="connsiteX4" fmla="*/ 2374532 w 2374532"/>
              <a:gd name="connsiteY4" fmla="*/ 1944214 h 2160238"/>
              <a:gd name="connsiteX5" fmla="*/ 2158508 w 2374532"/>
              <a:gd name="connsiteY5" fmla="*/ 2160238 h 2160238"/>
              <a:gd name="connsiteX6" fmla="*/ 216024 w 2374532"/>
              <a:gd name="connsiteY6" fmla="*/ 2160238 h 2160238"/>
              <a:gd name="connsiteX7" fmla="*/ 0 w 2374532"/>
              <a:gd name="connsiteY7" fmla="*/ 1944214 h 2160238"/>
              <a:gd name="connsiteX8" fmla="*/ 0 w 2374532"/>
              <a:gd name="connsiteY8" fmla="*/ 216024 h 216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532" h="2160238">
                <a:moveTo>
                  <a:pt x="0" y="216024"/>
                </a:moveTo>
                <a:cubicBezTo>
                  <a:pt x="0" y="96717"/>
                  <a:pt x="96717" y="0"/>
                  <a:pt x="216024" y="0"/>
                </a:cubicBezTo>
                <a:lnTo>
                  <a:pt x="2158508" y="0"/>
                </a:lnTo>
                <a:cubicBezTo>
                  <a:pt x="2277815" y="0"/>
                  <a:pt x="2374532" y="96717"/>
                  <a:pt x="2374532" y="216024"/>
                </a:cubicBezTo>
                <a:lnTo>
                  <a:pt x="2374532" y="1944214"/>
                </a:lnTo>
                <a:cubicBezTo>
                  <a:pt x="2374532" y="2063521"/>
                  <a:pt x="2277815" y="2160238"/>
                  <a:pt x="2158508" y="2160238"/>
                </a:cubicBezTo>
                <a:lnTo>
                  <a:pt x="216024" y="2160238"/>
                </a:lnTo>
                <a:cubicBezTo>
                  <a:pt x="96717" y="2160238"/>
                  <a:pt x="0" y="2063521"/>
                  <a:pt x="0" y="1944214"/>
                </a:cubicBezTo>
                <a:lnTo>
                  <a:pt x="0" y="216024"/>
                </a:lnTo>
                <a:close/>
              </a:path>
            </a:pathLst>
          </a:custGeom>
          <a:gradFill flip="none" rotWithShape="1">
            <a:gsLst>
              <a:gs pos="0">
                <a:schemeClr val="tx2">
                  <a:lumMod val="75000"/>
                </a:schemeClr>
              </a:gs>
              <a:gs pos="70000">
                <a:schemeClr val="tx2">
                  <a:lumMod val="60000"/>
                  <a:lumOff val="40000"/>
                </a:schemeClr>
              </a:gs>
              <a:gs pos="100000">
                <a:schemeClr val="tx2">
                  <a:lumMod val="40000"/>
                  <a:lumOff val="60000"/>
                </a:schemeClr>
              </a:gs>
            </a:gsLst>
            <a:lin ang="108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971" tIns="75971" rIns="75971" bIns="75971" numCol="1" spcCol="1270" anchor="ctr" anchorCtr="0">
            <a:noAutofit/>
          </a:bodyPr>
          <a:lstStyle/>
          <a:p>
            <a:pPr lvl="0" algn="ctr" defTabSz="889000">
              <a:lnSpc>
                <a:spcPct val="90000"/>
              </a:lnSpc>
              <a:spcBef>
                <a:spcPct val="0"/>
              </a:spcBef>
              <a:spcAft>
                <a:spcPct val="35000"/>
              </a:spcAft>
            </a:pPr>
            <a:r>
              <a:rPr lang="uk-UA" sz="2000" kern="1200" baseline="0" dirty="0" smtClean="0"/>
              <a:t>Навички творчого пошуку рішення за допомогою інтуїції та підсвідомості</a:t>
            </a:r>
            <a:endParaRPr lang="ru-RU" sz="2000" kern="1200" dirty="0"/>
          </a:p>
        </p:txBody>
      </p:sp>
      <p:sp>
        <p:nvSpPr>
          <p:cNvPr id="12" name="Полилиния 11"/>
          <p:cNvSpPr/>
          <p:nvPr/>
        </p:nvSpPr>
        <p:spPr>
          <a:xfrm rot="3358880">
            <a:off x="4321618" y="4955659"/>
            <a:ext cx="1952400" cy="36650"/>
          </a:xfrm>
          <a:custGeom>
            <a:avLst/>
            <a:gdLst>
              <a:gd name="connsiteX0" fmla="*/ 0 w 1952400"/>
              <a:gd name="connsiteY0" fmla="*/ 18325 h 36650"/>
              <a:gd name="connsiteX1" fmla="*/ 1952400 w 1952400"/>
              <a:gd name="connsiteY1" fmla="*/ 18325 h 36650"/>
            </a:gdLst>
            <a:ahLst/>
            <a:cxnLst>
              <a:cxn ang="0">
                <a:pos x="connsiteX0" y="connsiteY0"/>
              </a:cxn>
              <a:cxn ang="0">
                <a:pos x="connsiteX1" y="connsiteY1"/>
              </a:cxn>
            </a:cxnLst>
            <a:rect l="l" t="t" r="r" b="b"/>
            <a:pathLst>
              <a:path w="1952400" h="36650">
                <a:moveTo>
                  <a:pt x="0" y="18325"/>
                </a:moveTo>
                <a:lnTo>
                  <a:pt x="1952400" y="183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40090" tIns="-30485" rIns="940089" bIns="-30486" numCol="1" spcCol="1270" anchor="ctr" anchorCtr="0">
            <a:noAutofit/>
          </a:bodyPr>
          <a:lstStyle/>
          <a:p>
            <a:pPr lvl="0" algn="ctr" defTabSz="266700">
              <a:lnSpc>
                <a:spcPct val="90000"/>
              </a:lnSpc>
              <a:spcBef>
                <a:spcPct val="0"/>
              </a:spcBef>
              <a:spcAft>
                <a:spcPct val="35000"/>
              </a:spcAft>
            </a:pPr>
            <a:endParaRPr lang="ru-RU" sz="600" kern="1200"/>
          </a:p>
        </p:txBody>
      </p:sp>
      <p:sp>
        <p:nvSpPr>
          <p:cNvPr id="13" name="Полилиния 12"/>
          <p:cNvSpPr/>
          <p:nvPr/>
        </p:nvSpPr>
        <p:spPr>
          <a:xfrm>
            <a:off x="5843966" y="5369371"/>
            <a:ext cx="1654968" cy="827484"/>
          </a:xfrm>
          <a:custGeom>
            <a:avLst/>
            <a:gdLst>
              <a:gd name="connsiteX0" fmla="*/ 0 w 1654968"/>
              <a:gd name="connsiteY0" fmla="*/ 82748 h 827484"/>
              <a:gd name="connsiteX1" fmla="*/ 82748 w 1654968"/>
              <a:gd name="connsiteY1" fmla="*/ 0 h 827484"/>
              <a:gd name="connsiteX2" fmla="*/ 1572220 w 1654968"/>
              <a:gd name="connsiteY2" fmla="*/ 0 h 827484"/>
              <a:gd name="connsiteX3" fmla="*/ 1654968 w 1654968"/>
              <a:gd name="connsiteY3" fmla="*/ 82748 h 827484"/>
              <a:gd name="connsiteX4" fmla="*/ 1654968 w 1654968"/>
              <a:gd name="connsiteY4" fmla="*/ 744736 h 827484"/>
              <a:gd name="connsiteX5" fmla="*/ 1572220 w 1654968"/>
              <a:gd name="connsiteY5" fmla="*/ 827484 h 827484"/>
              <a:gd name="connsiteX6" fmla="*/ 82748 w 1654968"/>
              <a:gd name="connsiteY6" fmla="*/ 827484 h 827484"/>
              <a:gd name="connsiteX7" fmla="*/ 0 w 1654968"/>
              <a:gd name="connsiteY7" fmla="*/ 744736 h 827484"/>
              <a:gd name="connsiteX8" fmla="*/ 0 w 1654968"/>
              <a:gd name="connsiteY8" fmla="*/ 82748 h 82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968" h="827484">
                <a:moveTo>
                  <a:pt x="0" y="82748"/>
                </a:moveTo>
                <a:cubicBezTo>
                  <a:pt x="0" y="37048"/>
                  <a:pt x="37048" y="0"/>
                  <a:pt x="82748" y="0"/>
                </a:cubicBezTo>
                <a:lnTo>
                  <a:pt x="1572220" y="0"/>
                </a:lnTo>
                <a:cubicBezTo>
                  <a:pt x="1617920" y="0"/>
                  <a:pt x="1654968" y="37048"/>
                  <a:pt x="1654968" y="82748"/>
                </a:cubicBezTo>
                <a:lnTo>
                  <a:pt x="1654968" y="744736"/>
                </a:lnTo>
                <a:cubicBezTo>
                  <a:pt x="1654968" y="790436"/>
                  <a:pt x="1617920" y="827484"/>
                  <a:pt x="1572220" y="827484"/>
                </a:cubicBezTo>
                <a:lnTo>
                  <a:pt x="82748" y="827484"/>
                </a:lnTo>
                <a:cubicBezTo>
                  <a:pt x="37048" y="827484"/>
                  <a:pt x="0" y="790436"/>
                  <a:pt x="0" y="744736"/>
                </a:cubicBezTo>
                <a:lnTo>
                  <a:pt x="0" y="82748"/>
                </a:lnTo>
                <a:close/>
              </a:path>
            </a:pathLst>
          </a:custGeom>
          <a:gradFill flip="none" rotWithShape="1">
            <a:gsLst>
              <a:gs pos="0">
                <a:schemeClr val="tx2">
                  <a:lumMod val="75000"/>
                </a:schemeClr>
              </a:gs>
              <a:gs pos="70000">
                <a:schemeClr val="tx2">
                  <a:lumMod val="60000"/>
                  <a:lumOff val="40000"/>
                </a:schemeClr>
              </a:gs>
              <a:gs pos="100000">
                <a:schemeClr val="tx2">
                  <a:lumMod val="40000"/>
                  <a:lumOff val="60000"/>
                </a:schemeClr>
              </a:gs>
            </a:gsLst>
            <a:path path="rect">
              <a:fillToRect l="100000" t="100000"/>
            </a:path>
            <a:tileRect r="-100000" b="-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936" tIns="36936" rIns="36936" bIns="36936" numCol="1" spcCol="1270" anchor="ctr" anchorCtr="0">
            <a:noAutofit/>
          </a:bodyPr>
          <a:lstStyle/>
          <a:p>
            <a:pPr lvl="0" algn="ctr" defTabSz="889000">
              <a:lnSpc>
                <a:spcPct val="90000"/>
              </a:lnSpc>
              <a:spcBef>
                <a:spcPct val="0"/>
              </a:spcBef>
              <a:spcAft>
                <a:spcPct val="35000"/>
              </a:spcAft>
            </a:pPr>
            <a:r>
              <a:rPr lang="uk-UA" sz="2000" kern="1200" baseline="0" dirty="0" smtClean="0"/>
              <a:t>Просторове бачення</a:t>
            </a:r>
            <a:endParaRPr lang="ru-RU" sz="2000" kern="1200" dirty="0"/>
          </a:p>
        </p:txBody>
      </p:sp>
    </p:spTree>
    <p:extLst>
      <p:ext uri="{BB962C8B-B14F-4D97-AF65-F5344CB8AC3E}">
        <p14:creationId xmlns:p14="http://schemas.microsoft.com/office/powerpoint/2010/main" val="23717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3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style.rotation</p:attrName>
                                        </p:attrNameLst>
                                      </p:cBhvr>
                                      <p:tavLst>
                                        <p:tav tm="0">
                                          <p:val>
                                            <p:fltVal val="720"/>
                                          </p:val>
                                        </p:tav>
                                        <p:tav tm="100000">
                                          <p:val>
                                            <p:fltVal val="0"/>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ppt_w</p:attrName>
                                        </p:attrNameLst>
                                      </p:cBhvr>
                                      <p:tavLst>
                                        <p:tav tm="0">
                                          <p:val>
                                            <p:fltVal val="0"/>
                                          </p:val>
                                        </p:tav>
                                        <p:tav tm="100000">
                                          <p:val>
                                            <p:strVal val="#ppt_w"/>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2000"/>
                                        <p:tgtEl>
                                          <p:spTgt spid="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2000"/>
                                        <p:tgtEl>
                                          <p:spTgt spid="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2000"/>
                                        <p:tgtEl>
                                          <p:spTgt spid="1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2000"/>
                                        <p:tgtEl>
                                          <p:spTgt spid="12"/>
                                        </p:tgtEl>
                                      </p:cBhvr>
                                    </p:animEffect>
                                  </p:childTnLst>
                                </p:cTn>
                              </p:par>
                            </p:childTnLst>
                          </p:cTn>
                        </p:par>
                        <p:par>
                          <p:cTn id="42" fill="hold">
                            <p:stCondLst>
                              <p:cond delay="8000"/>
                            </p:stCondLst>
                            <p:childTnLst>
                              <p:par>
                                <p:cTn id="43" presetID="42"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42"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par>
                          <p:cTn id="54" fill="hold">
                            <p:stCondLst>
                              <p:cond delay="10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лилиния 2"/>
          <p:cNvSpPr/>
          <p:nvPr/>
        </p:nvSpPr>
        <p:spPr>
          <a:xfrm>
            <a:off x="576062" y="3558976"/>
            <a:ext cx="1754969" cy="923726"/>
          </a:xfrm>
          <a:custGeom>
            <a:avLst/>
            <a:gdLst>
              <a:gd name="connsiteX0" fmla="*/ 0 w 1754969"/>
              <a:gd name="connsiteY0" fmla="*/ 92373 h 923726"/>
              <a:gd name="connsiteX1" fmla="*/ 92373 w 1754969"/>
              <a:gd name="connsiteY1" fmla="*/ 0 h 923726"/>
              <a:gd name="connsiteX2" fmla="*/ 1662596 w 1754969"/>
              <a:gd name="connsiteY2" fmla="*/ 0 h 923726"/>
              <a:gd name="connsiteX3" fmla="*/ 1754969 w 1754969"/>
              <a:gd name="connsiteY3" fmla="*/ 92373 h 923726"/>
              <a:gd name="connsiteX4" fmla="*/ 1754969 w 1754969"/>
              <a:gd name="connsiteY4" fmla="*/ 831353 h 923726"/>
              <a:gd name="connsiteX5" fmla="*/ 1662596 w 1754969"/>
              <a:gd name="connsiteY5" fmla="*/ 923726 h 923726"/>
              <a:gd name="connsiteX6" fmla="*/ 92373 w 1754969"/>
              <a:gd name="connsiteY6" fmla="*/ 923726 h 923726"/>
              <a:gd name="connsiteX7" fmla="*/ 0 w 1754969"/>
              <a:gd name="connsiteY7" fmla="*/ 831353 h 923726"/>
              <a:gd name="connsiteX8" fmla="*/ 0 w 1754969"/>
              <a:gd name="connsiteY8" fmla="*/ 92373 h 92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969" h="923726">
                <a:moveTo>
                  <a:pt x="0" y="92373"/>
                </a:moveTo>
                <a:cubicBezTo>
                  <a:pt x="0" y="41357"/>
                  <a:pt x="41357" y="0"/>
                  <a:pt x="92373" y="0"/>
                </a:cubicBezTo>
                <a:lnTo>
                  <a:pt x="1662596" y="0"/>
                </a:lnTo>
                <a:cubicBezTo>
                  <a:pt x="1713612" y="0"/>
                  <a:pt x="1754969" y="41357"/>
                  <a:pt x="1754969" y="92373"/>
                </a:cubicBezTo>
                <a:lnTo>
                  <a:pt x="1754969" y="831353"/>
                </a:lnTo>
                <a:cubicBezTo>
                  <a:pt x="1754969" y="882369"/>
                  <a:pt x="1713612" y="923726"/>
                  <a:pt x="1662596" y="923726"/>
                </a:cubicBezTo>
                <a:lnTo>
                  <a:pt x="92373" y="923726"/>
                </a:lnTo>
                <a:cubicBezTo>
                  <a:pt x="41357" y="923726"/>
                  <a:pt x="0" y="882369"/>
                  <a:pt x="0" y="831353"/>
                </a:cubicBezTo>
                <a:lnTo>
                  <a:pt x="0" y="92373"/>
                </a:lnTo>
                <a:close/>
              </a:path>
            </a:pathLst>
          </a:custGeom>
          <a:gradFill flip="none" rotWithShape="1">
            <a:gsLst>
              <a:gs pos="0">
                <a:schemeClr val="tx2">
                  <a:lumMod val="75000"/>
                </a:schemeClr>
              </a:gs>
              <a:gs pos="46000">
                <a:schemeClr val="tx2">
                  <a:lumMod val="60000"/>
                  <a:lumOff val="40000"/>
                </a:schemeClr>
              </a:gs>
              <a:gs pos="100000">
                <a:schemeClr val="tx2">
                  <a:lumMod val="40000"/>
                  <a:lumOff val="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120" tIns="39120" rIns="39120" bIns="39120" numCol="1" spcCol="1270" anchor="ctr" anchorCtr="0">
            <a:noAutofit/>
          </a:bodyPr>
          <a:lstStyle/>
          <a:p>
            <a:pPr lvl="0" algn="ctr" defTabSz="844550">
              <a:lnSpc>
                <a:spcPct val="90000"/>
              </a:lnSpc>
              <a:spcBef>
                <a:spcPct val="0"/>
              </a:spcBef>
              <a:spcAft>
                <a:spcPct val="35000"/>
              </a:spcAft>
            </a:pPr>
            <a:r>
              <a:rPr lang="uk-UA" sz="1900" kern="1200" dirty="0" smtClean="0"/>
              <a:t>Енциклопедія</a:t>
            </a:r>
            <a:endParaRPr lang="ru-RU" sz="1900" kern="1200" dirty="0"/>
          </a:p>
        </p:txBody>
      </p:sp>
      <p:sp>
        <p:nvSpPr>
          <p:cNvPr id="5" name="Полилиния 4"/>
          <p:cNvSpPr/>
          <p:nvPr/>
        </p:nvSpPr>
        <p:spPr>
          <a:xfrm>
            <a:off x="2331031" y="4000383"/>
            <a:ext cx="738981" cy="40913"/>
          </a:xfrm>
          <a:custGeom>
            <a:avLst/>
            <a:gdLst>
              <a:gd name="connsiteX0" fmla="*/ 0 w 738981"/>
              <a:gd name="connsiteY0" fmla="*/ 20456 h 40913"/>
              <a:gd name="connsiteX1" fmla="*/ 738981 w 738981"/>
              <a:gd name="connsiteY1" fmla="*/ 20456 h 40913"/>
            </a:gdLst>
            <a:ahLst/>
            <a:cxnLst>
              <a:cxn ang="0">
                <a:pos x="connsiteX0" y="connsiteY0"/>
              </a:cxn>
              <a:cxn ang="0">
                <a:pos x="connsiteX1" y="connsiteY1"/>
              </a:cxn>
            </a:cxnLst>
            <a:rect l="l" t="t" r="r" b="b"/>
            <a:pathLst>
              <a:path w="738981" h="40913">
                <a:moveTo>
                  <a:pt x="0" y="20456"/>
                </a:moveTo>
                <a:lnTo>
                  <a:pt x="738981" y="20456"/>
                </a:lnTo>
              </a:path>
            </a:pathLst>
          </a:custGeom>
          <a:noFill/>
          <a:ln>
            <a:solidFill>
              <a:schemeClr val="tx2">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3716" tIns="1982" rIns="363716" bIns="1982" numCol="1" spcCol="1270" anchor="ctr" anchorCtr="0">
            <a:noAutofit/>
          </a:bodyPr>
          <a:lstStyle/>
          <a:p>
            <a:pPr lvl="0" algn="ctr" defTabSz="222250">
              <a:lnSpc>
                <a:spcPct val="90000"/>
              </a:lnSpc>
              <a:spcBef>
                <a:spcPct val="0"/>
              </a:spcBef>
              <a:spcAft>
                <a:spcPct val="35000"/>
              </a:spcAft>
            </a:pPr>
            <a:endParaRPr lang="ru-RU" sz="500" kern="1200"/>
          </a:p>
        </p:txBody>
      </p:sp>
      <p:sp>
        <p:nvSpPr>
          <p:cNvPr id="6" name="Полилиния 5"/>
          <p:cNvSpPr/>
          <p:nvPr/>
        </p:nvSpPr>
        <p:spPr>
          <a:xfrm>
            <a:off x="3070012" y="3573017"/>
            <a:ext cx="2408450" cy="895645"/>
          </a:xfrm>
          <a:custGeom>
            <a:avLst/>
            <a:gdLst>
              <a:gd name="connsiteX0" fmla="*/ 0 w 2408450"/>
              <a:gd name="connsiteY0" fmla="*/ 89565 h 895645"/>
              <a:gd name="connsiteX1" fmla="*/ 89565 w 2408450"/>
              <a:gd name="connsiteY1" fmla="*/ 0 h 895645"/>
              <a:gd name="connsiteX2" fmla="*/ 2318886 w 2408450"/>
              <a:gd name="connsiteY2" fmla="*/ 0 h 895645"/>
              <a:gd name="connsiteX3" fmla="*/ 2408451 w 2408450"/>
              <a:gd name="connsiteY3" fmla="*/ 89565 h 895645"/>
              <a:gd name="connsiteX4" fmla="*/ 2408450 w 2408450"/>
              <a:gd name="connsiteY4" fmla="*/ 806081 h 895645"/>
              <a:gd name="connsiteX5" fmla="*/ 2318885 w 2408450"/>
              <a:gd name="connsiteY5" fmla="*/ 895646 h 895645"/>
              <a:gd name="connsiteX6" fmla="*/ 89565 w 2408450"/>
              <a:gd name="connsiteY6" fmla="*/ 895645 h 895645"/>
              <a:gd name="connsiteX7" fmla="*/ 0 w 2408450"/>
              <a:gd name="connsiteY7" fmla="*/ 806080 h 895645"/>
              <a:gd name="connsiteX8" fmla="*/ 0 w 2408450"/>
              <a:gd name="connsiteY8" fmla="*/ 89565 h 89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450" h="895645">
                <a:moveTo>
                  <a:pt x="0" y="89565"/>
                </a:moveTo>
                <a:cubicBezTo>
                  <a:pt x="0" y="40100"/>
                  <a:pt x="40100" y="0"/>
                  <a:pt x="89565" y="0"/>
                </a:cubicBezTo>
                <a:lnTo>
                  <a:pt x="2318886" y="0"/>
                </a:lnTo>
                <a:cubicBezTo>
                  <a:pt x="2368351" y="0"/>
                  <a:pt x="2408451" y="40100"/>
                  <a:pt x="2408451" y="89565"/>
                </a:cubicBezTo>
                <a:cubicBezTo>
                  <a:pt x="2408451" y="328404"/>
                  <a:pt x="2408450" y="567242"/>
                  <a:pt x="2408450" y="806081"/>
                </a:cubicBezTo>
                <a:cubicBezTo>
                  <a:pt x="2408450" y="855546"/>
                  <a:pt x="2368350" y="895646"/>
                  <a:pt x="2318885" y="895646"/>
                </a:cubicBezTo>
                <a:lnTo>
                  <a:pt x="89565" y="895645"/>
                </a:lnTo>
                <a:cubicBezTo>
                  <a:pt x="40100" y="895645"/>
                  <a:pt x="0" y="855545"/>
                  <a:pt x="0" y="806080"/>
                </a:cubicBezTo>
                <a:lnTo>
                  <a:pt x="0" y="89565"/>
                </a:lnTo>
                <a:close/>
              </a:path>
            </a:pathLst>
          </a:custGeom>
          <a:gradFill flip="none" rotWithShape="1">
            <a:gsLst>
              <a:gs pos="0">
                <a:schemeClr val="tx2">
                  <a:lumMod val="75000"/>
                </a:schemeClr>
              </a:gs>
              <a:gs pos="52000">
                <a:schemeClr val="tx2">
                  <a:lumMod val="60000"/>
                  <a:lumOff val="40000"/>
                </a:schemeClr>
              </a:gs>
              <a:gs pos="100000">
                <a:schemeClr val="tx2">
                  <a:lumMod val="40000"/>
                  <a:lumOff val="60000"/>
                </a:schemeClr>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298" tIns="38298" rIns="38298" bIns="38298" numCol="1" spcCol="1270" anchor="ctr" anchorCtr="0">
            <a:noAutofit/>
          </a:bodyPr>
          <a:lstStyle/>
          <a:p>
            <a:pPr lvl="0" algn="ctr" defTabSz="844550">
              <a:lnSpc>
                <a:spcPct val="90000"/>
              </a:lnSpc>
              <a:spcBef>
                <a:spcPct val="0"/>
              </a:spcBef>
              <a:spcAft>
                <a:spcPct val="35000"/>
              </a:spcAft>
            </a:pPr>
            <a:r>
              <a:rPr lang="uk-UA" sz="1900" kern="1200" baseline="0" dirty="0" smtClean="0"/>
              <a:t>Перешкоджає</a:t>
            </a:r>
            <a:endParaRPr lang="ru-RU" sz="1900" kern="1200" dirty="0"/>
          </a:p>
        </p:txBody>
      </p:sp>
      <p:sp>
        <p:nvSpPr>
          <p:cNvPr id="7" name="Полилиния 6"/>
          <p:cNvSpPr/>
          <p:nvPr/>
        </p:nvSpPr>
        <p:spPr>
          <a:xfrm rot="18975030">
            <a:off x="5259595" y="3455236"/>
            <a:ext cx="1576691" cy="40913"/>
          </a:xfrm>
          <a:custGeom>
            <a:avLst/>
            <a:gdLst>
              <a:gd name="connsiteX0" fmla="*/ 0 w 1576691"/>
              <a:gd name="connsiteY0" fmla="*/ 20456 h 40913"/>
              <a:gd name="connsiteX1" fmla="*/ 1576691 w 1576691"/>
              <a:gd name="connsiteY1" fmla="*/ 20456 h 40913"/>
            </a:gdLst>
            <a:ahLst/>
            <a:cxnLst>
              <a:cxn ang="0">
                <a:pos x="connsiteX0" y="connsiteY0"/>
              </a:cxn>
              <a:cxn ang="0">
                <a:pos x="connsiteX1" y="connsiteY1"/>
              </a:cxn>
            </a:cxnLst>
            <a:rect l="l" t="t" r="r" b="b"/>
            <a:pathLst>
              <a:path w="1576691" h="40913">
                <a:moveTo>
                  <a:pt x="0" y="20456"/>
                </a:moveTo>
                <a:lnTo>
                  <a:pt x="1576691" y="2045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61627" tIns="-18961" rIns="761629" bIns="-18961" numCol="1" spcCol="1270" anchor="ctr" anchorCtr="0">
            <a:noAutofit/>
          </a:bodyPr>
          <a:lstStyle/>
          <a:p>
            <a:pPr lvl="0" algn="ctr" defTabSz="222250">
              <a:lnSpc>
                <a:spcPct val="90000"/>
              </a:lnSpc>
              <a:spcBef>
                <a:spcPct val="0"/>
              </a:spcBef>
              <a:spcAft>
                <a:spcPct val="35000"/>
              </a:spcAft>
            </a:pPr>
            <a:endParaRPr lang="ru-RU" sz="500" kern="1200"/>
          </a:p>
        </p:txBody>
      </p:sp>
      <p:sp>
        <p:nvSpPr>
          <p:cNvPr id="8" name="Полилиния 7"/>
          <p:cNvSpPr/>
          <p:nvPr/>
        </p:nvSpPr>
        <p:spPr>
          <a:xfrm>
            <a:off x="6617418" y="2006404"/>
            <a:ext cx="1847453" cy="1848284"/>
          </a:xfrm>
          <a:custGeom>
            <a:avLst/>
            <a:gdLst>
              <a:gd name="connsiteX0" fmla="*/ 0 w 1847453"/>
              <a:gd name="connsiteY0" fmla="*/ 184745 h 1848284"/>
              <a:gd name="connsiteX1" fmla="*/ 184745 w 1847453"/>
              <a:gd name="connsiteY1" fmla="*/ 0 h 1848284"/>
              <a:gd name="connsiteX2" fmla="*/ 1662708 w 1847453"/>
              <a:gd name="connsiteY2" fmla="*/ 0 h 1848284"/>
              <a:gd name="connsiteX3" fmla="*/ 1847453 w 1847453"/>
              <a:gd name="connsiteY3" fmla="*/ 184745 h 1848284"/>
              <a:gd name="connsiteX4" fmla="*/ 1847453 w 1847453"/>
              <a:gd name="connsiteY4" fmla="*/ 1663539 h 1848284"/>
              <a:gd name="connsiteX5" fmla="*/ 1662708 w 1847453"/>
              <a:gd name="connsiteY5" fmla="*/ 1848284 h 1848284"/>
              <a:gd name="connsiteX6" fmla="*/ 184745 w 1847453"/>
              <a:gd name="connsiteY6" fmla="*/ 1848284 h 1848284"/>
              <a:gd name="connsiteX7" fmla="*/ 0 w 1847453"/>
              <a:gd name="connsiteY7" fmla="*/ 1663539 h 1848284"/>
              <a:gd name="connsiteX8" fmla="*/ 0 w 1847453"/>
              <a:gd name="connsiteY8" fmla="*/ 184745 h 184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453" h="1848284">
                <a:moveTo>
                  <a:pt x="0" y="184745"/>
                </a:moveTo>
                <a:cubicBezTo>
                  <a:pt x="0" y="82713"/>
                  <a:pt x="82713" y="0"/>
                  <a:pt x="184745" y="0"/>
                </a:cubicBezTo>
                <a:lnTo>
                  <a:pt x="1662708" y="0"/>
                </a:lnTo>
                <a:cubicBezTo>
                  <a:pt x="1764740" y="0"/>
                  <a:pt x="1847453" y="82713"/>
                  <a:pt x="1847453" y="184745"/>
                </a:cubicBezTo>
                <a:lnTo>
                  <a:pt x="1847453" y="1663539"/>
                </a:lnTo>
                <a:cubicBezTo>
                  <a:pt x="1847453" y="1765571"/>
                  <a:pt x="1764740" y="1848284"/>
                  <a:pt x="1662708" y="1848284"/>
                </a:cubicBezTo>
                <a:lnTo>
                  <a:pt x="184745" y="1848284"/>
                </a:lnTo>
                <a:cubicBezTo>
                  <a:pt x="82713" y="1848284"/>
                  <a:pt x="0" y="1765571"/>
                  <a:pt x="0" y="1663539"/>
                </a:cubicBezTo>
                <a:lnTo>
                  <a:pt x="0" y="184745"/>
                </a:lnTo>
                <a:close/>
              </a:path>
            </a:pathLst>
          </a:custGeom>
          <a:gradFill flip="none" rotWithShape="1">
            <a:gsLst>
              <a:gs pos="0">
                <a:schemeClr val="tx2">
                  <a:lumMod val="75000"/>
                </a:schemeClr>
              </a:gs>
              <a:gs pos="52000">
                <a:schemeClr val="tx2">
                  <a:lumMod val="60000"/>
                  <a:lumOff val="40000"/>
                </a:schemeClr>
              </a:gs>
              <a:gs pos="100000">
                <a:schemeClr val="tx2">
                  <a:lumMod val="40000"/>
                  <a:lumOff val="60000"/>
                </a:schemeClr>
              </a:gs>
            </a:gsLst>
            <a:lin ang="108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6810" tIns="66810" rIns="66810" bIns="66810" numCol="1" spcCol="1270" anchor="ctr" anchorCtr="0">
            <a:noAutofit/>
          </a:bodyPr>
          <a:lstStyle/>
          <a:p>
            <a:pPr lvl="0" algn="ctr" defTabSz="889000">
              <a:lnSpc>
                <a:spcPct val="90000"/>
              </a:lnSpc>
              <a:spcBef>
                <a:spcPct val="0"/>
              </a:spcBef>
              <a:spcAft>
                <a:spcPct val="35000"/>
              </a:spcAft>
            </a:pPr>
            <a:r>
              <a:rPr lang="uk-UA" sz="2000" kern="1200" baseline="0" dirty="0" smtClean="0"/>
              <a:t>формуванню формалізму у мисленні учнів</a:t>
            </a:r>
            <a:endParaRPr lang="ru-RU" sz="2000" kern="1200" dirty="0"/>
          </a:p>
        </p:txBody>
      </p:sp>
      <p:sp>
        <p:nvSpPr>
          <p:cNvPr id="9" name="Полилиния 8"/>
          <p:cNvSpPr/>
          <p:nvPr/>
        </p:nvSpPr>
        <p:spPr>
          <a:xfrm rot="2350659">
            <a:off x="5301656" y="4497221"/>
            <a:ext cx="1572951" cy="40913"/>
          </a:xfrm>
          <a:custGeom>
            <a:avLst/>
            <a:gdLst>
              <a:gd name="connsiteX0" fmla="*/ 0 w 1572951"/>
              <a:gd name="connsiteY0" fmla="*/ 20456 h 40913"/>
              <a:gd name="connsiteX1" fmla="*/ 1572951 w 1572951"/>
              <a:gd name="connsiteY1" fmla="*/ 20456 h 40913"/>
            </a:gdLst>
            <a:ahLst/>
            <a:cxnLst>
              <a:cxn ang="0">
                <a:pos x="connsiteX0" y="connsiteY0"/>
              </a:cxn>
              <a:cxn ang="0">
                <a:pos x="connsiteX1" y="connsiteY1"/>
              </a:cxn>
            </a:cxnLst>
            <a:rect l="l" t="t" r="r" b="b"/>
            <a:pathLst>
              <a:path w="1572951" h="40913">
                <a:moveTo>
                  <a:pt x="0" y="20456"/>
                </a:moveTo>
                <a:lnTo>
                  <a:pt x="1572951" y="2045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59852" tIns="-18868" rIns="759851" bIns="-18867" numCol="1" spcCol="1270" anchor="ctr" anchorCtr="0">
            <a:noAutofit/>
          </a:bodyPr>
          <a:lstStyle/>
          <a:p>
            <a:pPr lvl="0" algn="ctr" defTabSz="222250">
              <a:lnSpc>
                <a:spcPct val="90000"/>
              </a:lnSpc>
              <a:spcBef>
                <a:spcPct val="0"/>
              </a:spcBef>
              <a:spcAft>
                <a:spcPct val="35000"/>
              </a:spcAft>
            </a:pPr>
            <a:endParaRPr lang="ru-RU" sz="500" kern="1200"/>
          </a:p>
        </p:txBody>
      </p:sp>
      <p:sp>
        <p:nvSpPr>
          <p:cNvPr id="10" name="Полилиния 9"/>
          <p:cNvSpPr/>
          <p:nvPr/>
        </p:nvSpPr>
        <p:spPr>
          <a:xfrm>
            <a:off x="6697801" y="3976191"/>
            <a:ext cx="1847453" cy="2076648"/>
          </a:xfrm>
          <a:custGeom>
            <a:avLst/>
            <a:gdLst>
              <a:gd name="connsiteX0" fmla="*/ 0 w 1847453"/>
              <a:gd name="connsiteY0" fmla="*/ 184745 h 2076648"/>
              <a:gd name="connsiteX1" fmla="*/ 184745 w 1847453"/>
              <a:gd name="connsiteY1" fmla="*/ 0 h 2076648"/>
              <a:gd name="connsiteX2" fmla="*/ 1662708 w 1847453"/>
              <a:gd name="connsiteY2" fmla="*/ 0 h 2076648"/>
              <a:gd name="connsiteX3" fmla="*/ 1847453 w 1847453"/>
              <a:gd name="connsiteY3" fmla="*/ 184745 h 2076648"/>
              <a:gd name="connsiteX4" fmla="*/ 1847453 w 1847453"/>
              <a:gd name="connsiteY4" fmla="*/ 1891903 h 2076648"/>
              <a:gd name="connsiteX5" fmla="*/ 1662708 w 1847453"/>
              <a:gd name="connsiteY5" fmla="*/ 2076648 h 2076648"/>
              <a:gd name="connsiteX6" fmla="*/ 184745 w 1847453"/>
              <a:gd name="connsiteY6" fmla="*/ 2076648 h 2076648"/>
              <a:gd name="connsiteX7" fmla="*/ 0 w 1847453"/>
              <a:gd name="connsiteY7" fmla="*/ 1891903 h 2076648"/>
              <a:gd name="connsiteX8" fmla="*/ 0 w 1847453"/>
              <a:gd name="connsiteY8" fmla="*/ 184745 h 20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453" h="2076648">
                <a:moveTo>
                  <a:pt x="0" y="184745"/>
                </a:moveTo>
                <a:cubicBezTo>
                  <a:pt x="0" y="82713"/>
                  <a:pt x="82713" y="0"/>
                  <a:pt x="184745" y="0"/>
                </a:cubicBezTo>
                <a:lnTo>
                  <a:pt x="1662708" y="0"/>
                </a:lnTo>
                <a:cubicBezTo>
                  <a:pt x="1764740" y="0"/>
                  <a:pt x="1847453" y="82713"/>
                  <a:pt x="1847453" y="184745"/>
                </a:cubicBezTo>
                <a:lnTo>
                  <a:pt x="1847453" y="1891903"/>
                </a:lnTo>
                <a:cubicBezTo>
                  <a:pt x="1847453" y="1993935"/>
                  <a:pt x="1764740" y="2076648"/>
                  <a:pt x="1662708" y="2076648"/>
                </a:cubicBezTo>
                <a:lnTo>
                  <a:pt x="184745" y="2076648"/>
                </a:lnTo>
                <a:cubicBezTo>
                  <a:pt x="82713" y="2076648"/>
                  <a:pt x="0" y="1993935"/>
                  <a:pt x="0" y="1891903"/>
                </a:cubicBezTo>
                <a:lnTo>
                  <a:pt x="0" y="184745"/>
                </a:lnTo>
                <a:close/>
              </a:path>
            </a:pathLst>
          </a:custGeom>
          <a:gradFill rotWithShape="0">
            <a:gsLst>
              <a:gs pos="0">
                <a:schemeClr val="tx2">
                  <a:lumMod val="75000"/>
                </a:schemeClr>
              </a:gs>
              <a:gs pos="52000">
                <a:schemeClr val="tx2">
                  <a:lumMod val="60000"/>
                  <a:lumOff val="40000"/>
                </a:schemeClr>
              </a:gs>
              <a:gs pos="100000">
                <a:schemeClr val="tx2">
                  <a:lumMod val="40000"/>
                  <a:lumOff val="60000"/>
                </a:schemeClr>
              </a:gs>
            </a:gsLst>
            <a:lin ang="10800000" scaled="1"/>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6175" tIns="66175" rIns="66175" bIns="66175" numCol="1" spcCol="1270" anchor="ctr" anchorCtr="0">
            <a:noAutofit/>
          </a:bodyPr>
          <a:lstStyle/>
          <a:p>
            <a:pPr lvl="0" algn="ctr" defTabSz="844550">
              <a:lnSpc>
                <a:spcPct val="90000"/>
              </a:lnSpc>
              <a:spcBef>
                <a:spcPct val="0"/>
              </a:spcBef>
              <a:spcAft>
                <a:spcPct val="35000"/>
              </a:spcAft>
            </a:pPr>
            <a:r>
              <a:rPr lang="uk-UA" sz="1900" kern="1200" baseline="0" dirty="0" smtClean="0"/>
              <a:t>Створенню стереотипів, що заважають творчому мисленню</a:t>
            </a:r>
            <a:endParaRPr lang="ru-RU" sz="1900" kern="1200" dirty="0"/>
          </a:p>
        </p:txBody>
      </p:sp>
    </p:spTree>
    <p:extLst>
      <p:ext uri="{BB962C8B-B14F-4D97-AF65-F5344CB8AC3E}">
        <p14:creationId xmlns:p14="http://schemas.microsoft.com/office/powerpoint/2010/main" val="389188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cTn>
                              </p:par>
                            </p:childTnLst>
                          </p:cTn>
                        </p:par>
                        <p:par>
                          <p:cTn id="15" fill="hold">
                            <p:stCondLst>
                              <p:cond delay="4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5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20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000"/>
                                        <p:tgtEl>
                                          <p:spTgt spid="9"/>
                                        </p:tgtEl>
                                      </p:cBhvr>
                                    </p:animEffect>
                                  </p:childTnLst>
                                </p:cTn>
                              </p:par>
                            </p:childTnLst>
                          </p:cTn>
                        </p:par>
                        <p:par>
                          <p:cTn id="28" fill="hold">
                            <p:stCondLst>
                              <p:cond delay="7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Диаграмма 3"/>
          <p:cNvGraphicFramePr>
            <a:graphicFrameLocks/>
          </p:cNvGraphicFramePr>
          <p:nvPr>
            <p:extLst>
              <p:ext uri="{D42A27DB-BD31-4B8C-83A1-F6EECF244321}">
                <p14:modId xmlns:p14="http://schemas.microsoft.com/office/powerpoint/2010/main" val="2997290413"/>
              </p:ext>
            </p:extLst>
          </p:nvPr>
        </p:nvGraphicFramePr>
        <p:xfrm>
          <a:off x="283779" y="1334222"/>
          <a:ext cx="4123566" cy="2314606"/>
        </p:xfrm>
        <a:graphic>
          <a:graphicData uri="http://schemas.openxmlformats.org/presentationml/2006/ole">
            <mc:AlternateContent xmlns:mc="http://schemas.openxmlformats.org/markup-compatibility/2006">
              <mc:Choice xmlns:v="urn:schemas-microsoft-com:vml" Requires="v">
                <p:oleObj spid="_x0000_s1106" name="Лист" r:id="rId5" imgW="4753136" imgH="3524373" progId="Excel.Sheet.8">
                  <p:embed/>
                </p:oleObj>
              </mc:Choice>
              <mc:Fallback>
                <p:oleObj name="Лист" r:id="rId5" imgW="4753136" imgH="3524373" progId="Excel.Sheet.8">
                  <p:embed/>
                  <p:pic>
                    <p:nvPicPr>
                      <p:cNvPr id="0" name=""/>
                      <p:cNvPicPr>
                        <a:picLocks noChangeArrowheads="1"/>
                      </p:cNvPicPr>
                      <p:nvPr/>
                    </p:nvPicPr>
                    <p:blipFill>
                      <a:blip r:embed="rId6"/>
                      <a:srcRect/>
                      <a:stretch>
                        <a:fillRect/>
                      </a:stretch>
                    </p:blipFill>
                    <p:spPr bwMode="auto">
                      <a:xfrm>
                        <a:off x="283779" y="1334222"/>
                        <a:ext cx="4123566" cy="2314606"/>
                      </a:xfrm>
                      <a:prstGeom prst="rect">
                        <a:avLst/>
                      </a:prstGeom>
                      <a:noFill/>
                      <a:ln>
                        <a:noFill/>
                      </a:ln>
                    </p:spPr>
                  </p:pic>
                </p:oleObj>
              </mc:Fallback>
            </mc:AlternateContent>
          </a:graphicData>
        </a:graphic>
      </p:graphicFrame>
      <p:graphicFrame>
        <p:nvGraphicFramePr>
          <p:cNvPr id="15364" name="Диаграмма 4"/>
          <p:cNvGraphicFramePr>
            <a:graphicFrameLocks/>
          </p:cNvGraphicFramePr>
          <p:nvPr>
            <p:extLst>
              <p:ext uri="{D42A27DB-BD31-4B8C-83A1-F6EECF244321}">
                <p14:modId xmlns:p14="http://schemas.microsoft.com/office/powerpoint/2010/main" val="2311395380"/>
              </p:ext>
            </p:extLst>
          </p:nvPr>
        </p:nvGraphicFramePr>
        <p:xfrm>
          <a:off x="4296982" y="1327228"/>
          <a:ext cx="4657829" cy="2314606"/>
        </p:xfrm>
        <a:graphic>
          <a:graphicData uri="http://schemas.openxmlformats.org/presentationml/2006/ole">
            <mc:AlternateContent xmlns:mc="http://schemas.openxmlformats.org/markup-compatibility/2006">
              <mc:Choice xmlns:v="urn:schemas-microsoft-com:vml" Requires="v">
                <p:oleObj spid="_x0000_s1107" name="Лист" r:id="rId8" imgW="4876742" imgH="3666999" progId="Excel.Sheet.8">
                  <p:embed/>
                </p:oleObj>
              </mc:Choice>
              <mc:Fallback>
                <p:oleObj name="Лист" r:id="rId8" imgW="4876742" imgH="3666999" progId="Excel.Sheet.8">
                  <p:embed/>
                  <p:pic>
                    <p:nvPicPr>
                      <p:cNvPr id="0" name=""/>
                      <p:cNvPicPr>
                        <a:picLocks noChangeArrowheads="1"/>
                      </p:cNvPicPr>
                      <p:nvPr/>
                    </p:nvPicPr>
                    <p:blipFill>
                      <a:blip r:embed="rId9"/>
                      <a:srcRect/>
                      <a:stretch>
                        <a:fillRect/>
                      </a:stretch>
                    </p:blipFill>
                    <p:spPr bwMode="auto">
                      <a:xfrm>
                        <a:off x="4296982" y="1327228"/>
                        <a:ext cx="4657829" cy="2314606"/>
                      </a:xfrm>
                      <a:prstGeom prst="rect">
                        <a:avLst/>
                      </a:prstGeom>
                      <a:noFill/>
                      <a:ln>
                        <a:noFill/>
                      </a:ln>
                    </p:spPr>
                  </p:pic>
                </p:oleObj>
              </mc:Fallback>
            </mc:AlternateContent>
          </a:graphicData>
        </a:graphic>
      </p:graphicFrame>
      <p:sp>
        <p:nvSpPr>
          <p:cNvPr id="15365" name="TextBox 5"/>
          <p:cNvSpPr txBox="1">
            <a:spLocks noChangeArrowheads="1"/>
          </p:cNvSpPr>
          <p:nvPr/>
        </p:nvSpPr>
        <p:spPr bwMode="auto">
          <a:xfrm>
            <a:off x="2036928" y="3648828"/>
            <a:ext cx="4677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uk-UA" sz="2000" b="1" dirty="0"/>
              <a:t>Загальний показник типів пам'яті </a:t>
            </a:r>
          </a:p>
        </p:txBody>
      </p:sp>
      <p:graphicFrame>
        <p:nvGraphicFramePr>
          <p:cNvPr id="6" name="Диаграмма 6"/>
          <p:cNvGraphicFramePr>
            <a:graphicFrameLocks/>
          </p:cNvGraphicFramePr>
          <p:nvPr>
            <p:extLst>
              <p:ext uri="{D42A27DB-BD31-4B8C-83A1-F6EECF244321}">
                <p14:modId xmlns:p14="http://schemas.microsoft.com/office/powerpoint/2010/main" val="3982417754"/>
              </p:ext>
            </p:extLst>
          </p:nvPr>
        </p:nvGraphicFramePr>
        <p:xfrm>
          <a:off x="388554" y="4178565"/>
          <a:ext cx="3852370" cy="245871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 name="Объект 2"/>
          <p:cNvGraphicFramePr>
            <a:graphicFrameLocks/>
          </p:cNvGraphicFramePr>
          <p:nvPr>
            <p:extLst>
              <p:ext uri="{D42A27DB-BD31-4B8C-83A1-F6EECF244321}">
                <p14:modId xmlns:p14="http://schemas.microsoft.com/office/powerpoint/2010/main" val="3786087655"/>
              </p:ext>
            </p:extLst>
          </p:nvPr>
        </p:nvGraphicFramePr>
        <p:xfrm>
          <a:off x="4375813" y="4048938"/>
          <a:ext cx="4232159" cy="2417724"/>
        </p:xfrm>
        <a:graphic>
          <a:graphicData uri="http://schemas.openxmlformats.org/drawingml/2006/chart">
            <c:chart xmlns:c="http://schemas.openxmlformats.org/drawingml/2006/chart" xmlns:r="http://schemas.openxmlformats.org/officeDocument/2006/relationships" r:id="rId11"/>
          </a:graphicData>
        </a:graphic>
      </p:graphicFrame>
      <p:sp>
        <p:nvSpPr>
          <p:cNvPr id="9" name="Заголовок 1"/>
          <p:cNvSpPr txBox="1">
            <a:spLocks/>
          </p:cNvSpPr>
          <p:nvPr/>
        </p:nvSpPr>
        <p:spPr>
          <a:xfrm>
            <a:off x="283779" y="184228"/>
            <a:ext cx="854721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chemeClr val="accent6">
                  <a:lumMod val="75000"/>
                </a:schemeClr>
              </a:buClr>
              <a:defRPr/>
            </a:pPr>
            <a:r>
              <a:rPr lang="uk-UA" sz="4000" dirty="0">
                <a:solidFill>
                  <a:schemeClr val="bg1"/>
                </a:solidFill>
              </a:rPr>
              <a:t>Результати апробації</a:t>
            </a:r>
            <a:endParaRPr lang="ru-RU" sz="4000" dirty="0">
              <a:solidFill>
                <a:schemeClr val="bg1"/>
              </a:solidFill>
            </a:endParaRPr>
          </a:p>
        </p:txBody>
      </p:sp>
    </p:spTree>
    <p:extLst>
      <p:ext uri="{BB962C8B-B14F-4D97-AF65-F5344CB8AC3E}">
        <p14:creationId xmlns:p14="http://schemas.microsoft.com/office/powerpoint/2010/main" val="389266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15363"/>
                                        </p:tgtEl>
                                        <p:attrNameLst>
                                          <p:attrName>style.visibility</p:attrName>
                                        </p:attrNameLst>
                                      </p:cBhvr>
                                      <p:to>
                                        <p:strVal val="visible"/>
                                      </p:to>
                                    </p:set>
                                    <p:anim calcmode="lin" valueType="num">
                                      <p:cBhvr>
                                        <p:cTn id="18" dur="500" fill="hold"/>
                                        <p:tgtEl>
                                          <p:spTgt spid="15363"/>
                                        </p:tgtEl>
                                        <p:attrNameLst>
                                          <p:attrName>ppt_w</p:attrName>
                                        </p:attrNameLst>
                                      </p:cBhvr>
                                      <p:tavLst>
                                        <p:tav tm="0">
                                          <p:val>
                                            <p:fltVal val="0"/>
                                          </p:val>
                                        </p:tav>
                                        <p:tav tm="100000">
                                          <p:val>
                                            <p:strVal val="#ppt_w"/>
                                          </p:val>
                                        </p:tav>
                                      </p:tavLst>
                                    </p:anim>
                                    <p:anim calcmode="lin" valueType="num">
                                      <p:cBhvr>
                                        <p:cTn id="19" dur="500" fill="hold"/>
                                        <p:tgtEl>
                                          <p:spTgt spid="15363"/>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53" presetClass="entr" presetSubtype="16" fill="hold" grpId="0" nodeType="afterEffect">
                                  <p:stCondLst>
                                    <p:cond delay="500"/>
                                  </p:stCondLst>
                                  <p:childTnLst>
                                    <p:set>
                                      <p:cBhvr>
                                        <p:cTn id="22" dur="1" fill="hold">
                                          <p:stCondLst>
                                            <p:cond delay="0"/>
                                          </p:stCondLst>
                                        </p:cTn>
                                        <p:tgtEl>
                                          <p:spTgt spid="15364"/>
                                        </p:tgtEl>
                                        <p:attrNameLst>
                                          <p:attrName>style.visibility</p:attrName>
                                        </p:attrNameLst>
                                      </p:cBhvr>
                                      <p:to>
                                        <p:strVal val="visible"/>
                                      </p:to>
                                    </p:set>
                                    <p:anim calcmode="lin" valueType="num">
                                      <p:cBhvr>
                                        <p:cTn id="23" dur="500" fill="hold"/>
                                        <p:tgtEl>
                                          <p:spTgt spid="15364"/>
                                        </p:tgtEl>
                                        <p:attrNameLst>
                                          <p:attrName>ppt_w</p:attrName>
                                        </p:attrNameLst>
                                      </p:cBhvr>
                                      <p:tavLst>
                                        <p:tav tm="0">
                                          <p:val>
                                            <p:fltVal val="0"/>
                                          </p:val>
                                        </p:tav>
                                        <p:tav tm="100000">
                                          <p:val>
                                            <p:strVal val="#ppt_w"/>
                                          </p:val>
                                        </p:tav>
                                      </p:tavLst>
                                    </p:anim>
                                    <p:anim calcmode="lin" valueType="num">
                                      <p:cBhvr>
                                        <p:cTn id="24" dur="500" fill="hold"/>
                                        <p:tgtEl>
                                          <p:spTgt spid="15364"/>
                                        </p:tgtEl>
                                        <p:attrNameLst>
                                          <p:attrName>ppt_h</p:attrName>
                                        </p:attrNameLst>
                                      </p:cBhvr>
                                      <p:tavLst>
                                        <p:tav tm="0">
                                          <p:val>
                                            <p:fltVal val="0"/>
                                          </p:val>
                                        </p:tav>
                                        <p:tav tm="100000">
                                          <p:val>
                                            <p:strVal val="#ppt_h"/>
                                          </p:val>
                                        </p:tav>
                                      </p:tavLst>
                                    </p:anim>
                                    <p:animEffect transition="in" filter="fade">
                                      <p:cBhvr>
                                        <p:cTn id="25" dur="500"/>
                                        <p:tgtEl>
                                          <p:spTgt spid="15364"/>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5365"/>
                                        </p:tgtEl>
                                        <p:attrNameLst>
                                          <p:attrName>style.visibility</p:attrName>
                                        </p:attrNameLst>
                                      </p:cBhvr>
                                      <p:to>
                                        <p:strVal val="visible"/>
                                      </p:to>
                                    </p:set>
                                    <p:anim calcmode="lin" valueType="num">
                                      <p:cBhvr>
                                        <p:cTn id="29" dur="500" fill="hold"/>
                                        <p:tgtEl>
                                          <p:spTgt spid="15365"/>
                                        </p:tgtEl>
                                        <p:attrNameLst>
                                          <p:attrName>ppt_w</p:attrName>
                                        </p:attrNameLst>
                                      </p:cBhvr>
                                      <p:tavLst>
                                        <p:tav tm="0">
                                          <p:val>
                                            <p:fltVal val="0"/>
                                          </p:val>
                                        </p:tav>
                                        <p:tav tm="100000">
                                          <p:val>
                                            <p:strVal val="#ppt_w"/>
                                          </p:val>
                                        </p:tav>
                                      </p:tavLst>
                                    </p:anim>
                                    <p:anim calcmode="lin" valueType="num">
                                      <p:cBhvr>
                                        <p:cTn id="30" dur="500" fill="hold"/>
                                        <p:tgtEl>
                                          <p:spTgt spid="15365"/>
                                        </p:tgtEl>
                                        <p:attrNameLst>
                                          <p:attrName>ppt_h</p:attrName>
                                        </p:attrNameLst>
                                      </p:cBhvr>
                                      <p:tavLst>
                                        <p:tav tm="0">
                                          <p:val>
                                            <p:fltVal val="0"/>
                                          </p:val>
                                        </p:tav>
                                        <p:tav tm="100000">
                                          <p:val>
                                            <p:strVal val="#ppt_h"/>
                                          </p:val>
                                        </p:tav>
                                      </p:tavLst>
                                    </p:anim>
                                    <p:animEffect transition="in" filter="fade">
                                      <p:cBhvr>
                                        <p:cTn id="31" dur="500"/>
                                        <p:tgtEl>
                                          <p:spTgt spid="15365"/>
                                        </p:tgtEl>
                                      </p:cBhvr>
                                    </p:animEffect>
                                  </p:childTnLst>
                                </p:cTn>
                              </p:par>
                            </p:childTnLst>
                          </p:cTn>
                        </p:par>
                        <p:par>
                          <p:cTn id="32" fill="hold">
                            <p:stCondLst>
                              <p:cond delay="3000"/>
                            </p:stCondLst>
                            <p:childTnLst>
                              <p:par>
                                <p:cTn id="33" presetID="53" presetClass="entr" presetSubtype="16" fill="hold" grpId="0" nodeType="after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5364" grpId="0"/>
      <p:bldP spid="15365" grpId="0"/>
      <p:bldGraphic spid="6" grpId="0">
        <p:bldAsOne/>
      </p:bldGraphic>
      <p:bldGraphic spid="3" grpId="0">
        <p:bldAsOne/>
      </p:bldGraphic>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21956" y="208060"/>
            <a:ext cx="768647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chemeClr val="accent6">
                  <a:lumMod val="75000"/>
                </a:schemeClr>
              </a:buClr>
              <a:defRPr/>
            </a:pPr>
            <a:r>
              <a:rPr lang="uk-UA" sz="4000" dirty="0">
                <a:solidFill>
                  <a:schemeClr val="bg1"/>
                </a:solidFill>
              </a:rPr>
              <a:t>Висновки</a:t>
            </a:r>
            <a:endParaRPr lang="ru-RU" sz="4000" dirty="0">
              <a:solidFill>
                <a:schemeClr val="bg1"/>
              </a:solidFill>
            </a:endParaRPr>
          </a:p>
        </p:txBody>
      </p:sp>
      <p:sp>
        <p:nvSpPr>
          <p:cNvPr id="5" name="Полилиния 4"/>
          <p:cNvSpPr/>
          <p:nvPr/>
        </p:nvSpPr>
        <p:spPr>
          <a:xfrm>
            <a:off x="3642802" y="1988840"/>
            <a:ext cx="3657600" cy="1269999"/>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780" tIns="176530" rIns="494030" bIns="176530" numCol="1" spcCol="1270" anchor="t" anchorCtr="0">
            <a:noAutofit/>
          </a:bodyPr>
          <a:lstStyle/>
          <a:p>
            <a:pPr marL="285750" lvl="1" indent="-285750" algn="l" defTabSz="1244600">
              <a:lnSpc>
                <a:spcPct val="90000"/>
              </a:lnSpc>
              <a:spcBef>
                <a:spcPct val="0"/>
              </a:spcBef>
              <a:spcAft>
                <a:spcPct val="15000"/>
              </a:spcAft>
              <a:buChar char="••"/>
            </a:pPr>
            <a:r>
              <a:rPr lang="uk-UA" sz="2800" b="1" i="1" kern="1200" dirty="0" smtClean="0">
                <a:solidFill>
                  <a:schemeClr val="tx1"/>
                </a:solidFill>
              </a:rPr>
              <a:t>для самостійної роботи учнів</a:t>
            </a:r>
            <a:endParaRPr lang="ru-RU" sz="2800" b="1" kern="1200" dirty="0">
              <a:solidFill>
                <a:schemeClr val="tx1"/>
              </a:solidFill>
            </a:endParaRPr>
          </a:p>
        </p:txBody>
      </p:sp>
      <p:sp>
        <p:nvSpPr>
          <p:cNvPr id="6" name="Полилиния 5"/>
          <p:cNvSpPr/>
          <p:nvPr/>
        </p:nvSpPr>
        <p:spPr>
          <a:xfrm>
            <a:off x="1259632" y="1988840"/>
            <a:ext cx="2438400" cy="1269999"/>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1536" tIns="126766" rIns="191536" bIns="126766" numCol="1" spcCol="1270" anchor="ctr" anchorCtr="0">
            <a:noAutofit/>
          </a:bodyPr>
          <a:lstStyle/>
          <a:p>
            <a:pPr lvl="0" algn="l" defTabSz="1511300">
              <a:lnSpc>
                <a:spcPct val="90000"/>
              </a:lnSpc>
              <a:spcBef>
                <a:spcPct val="0"/>
              </a:spcBef>
              <a:spcAft>
                <a:spcPct val="35000"/>
              </a:spcAft>
            </a:pPr>
            <a:r>
              <a:rPr lang="uk-UA" sz="3400" b="1" kern="1200" dirty="0" smtClean="0">
                <a:solidFill>
                  <a:schemeClr val="tx1"/>
                </a:solidFill>
              </a:rPr>
              <a:t>необхідна</a:t>
            </a:r>
            <a:endParaRPr lang="ru-RU" sz="3400" b="1" kern="1200" dirty="0">
              <a:solidFill>
                <a:schemeClr val="tx1"/>
              </a:solidFill>
            </a:endParaRPr>
          </a:p>
        </p:txBody>
      </p:sp>
      <p:sp>
        <p:nvSpPr>
          <p:cNvPr id="7" name="Полилиния 6"/>
          <p:cNvSpPr/>
          <p:nvPr/>
        </p:nvSpPr>
        <p:spPr>
          <a:xfrm>
            <a:off x="3698032" y="3385840"/>
            <a:ext cx="3657600" cy="1269999"/>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p:spPr>
        <p:style>
          <a:lnRef idx="2">
            <a:schemeClr val="accent4">
              <a:tint val="40000"/>
              <a:alpha val="90000"/>
              <a:hueOff val="-1972853"/>
              <a:satOff val="11079"/>
              <a:lumOff val="704"/>
              <a:alphaOff val="0"/>
            </a:schemeClr>
          </a:lnRef>
          <a:fillRef idx="1">
            <a:schemeClr val="accent4">
              <a:tint val="40000"/>
              <a:alpha val="90000"/>
              <a:hueOff val="-1972853"/>
              <a:satOff val="11079"/>
              <a:lumOff val="704"/>
              <a:alphaOff val="0"/>
            </a:schemeClr>
          </a:fillRef>
          <a:effectRef idx="0">
            <a:schemeClr val="accent4">
              <a:tint val="40000"/>
              <a:alpha val="90000"/>
              <a:hueOff val="-1972853"/>
              <a:satOff val="11079"/>
              <a:lumOff val="704"/>
              <a:alphaOff val="0"/>
            </a:schemeClr>
          </a:effectRef>
          <a:fontRef idx="minor">
            <a:schemeClr val="dk1">
              <a:hueOff val="0"/>
              <a:satOff val="0"/>
              <a:lumOff val="0"/>
              <a:alphaOff val="0"/>
            </a:schemeClr>
          </a:fontRef>
        </p:style>
        <p:txBody>
          <a:bodyPr spcFirstLastPara="0" vert="horz" wrap="square" lIns="17780" tIns="176530" rIns="494030" bIns="176530" numCol="1" spcCol="1270" anchor="t" anchorCtr="0">
            <a:noAutofit/>
          </a:bodyPr>
          <a:lstStyle/>
          <a:p>
            <a:pPr marL="285750" lvl="1" indent="-285750" algn="l" defTabSz="1244600">
              <a:lnSpc>
                <a:spcPct val="90000"/>
              </a:lnSpc>
              <a:spcBef>
                <a:spcPct val="0"/>
              </a:spcBef>
              <a:spcAft>
                <a:spcPct val="15000"/>
              </a:spcAft>
              <a:buChar char="••"/>
            </a:pPr>
            <a:r>
              <a:rPr lang="uk-UA" sz="2800" b="1" i="1" kern="1200" smtClean="0">
                <a:solidFill>
                  <a:schemeClr val="tx1"/>
                </a:solidFill>
              </a:rPr>
              <a:t>на практичних заняттях</a:t>
            </a:r>
            <a:endParaRPr lang="ru-RU" sz="2800" b="1" kern="1200">
              <a:solidFill>
                <a:schemeClr val="tx1"/>
              </a:solidFill>
            </a:endParaRPr>
          </a:p>
        </p:txBody>
      </p:sp>
      <p:sp>
        <p:nvSpPr>
          <p:cNvPr id="8" name="Полилиния 7"/>
          <p:cNvSpPr/>
          <p:nvPr/>
        </p:nvSpPr>
        <p:spPr>
          <a:xfrm>
            <a:off x="1259632" y="3385840"/>
            <a:ext cx="2438400" cy="1269999"/>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91536" tIns="126766" rIns="191536" bIns="126766" numCol="1" spcCol="1270" anchor="ctr" anchorCtr="0">
            <a:noAutofit/>
          </a:bodyPr>
          <a:lstStyle/>
          <a:p>
            <a:pPr lvl="0" algn="l" defTabSz="1511300">
              <a:lnSpc>
                <a:spcPct val="90000"/>
              </a:lnSpc>
              <a:spcBef>
                <a:spcPct val="0"/>
              </a:spcBef>
              <a:spcAft>
                <a:spcPct val="35000"/>
              </a:spcAft>
            </a:pPr>
            <a:r>
              <a:rPr lang="uk-UA" sz="3400" b="1" kern="1200" dirty="0" smtClean="0">
                <a:solidFill>
                  <a:schemeClr val="tx1"/>
                </a:solidFill>
              </a:rPr>
              <a:t>корисна</a:t>
            </a:r>
            <a:endParaRPr lang="ru-RU" sz="3400" b="1" kern="1200" dirty="0">
              <a:solidFill>
                <a:schemeClr val="tx1"/>
              </a:solidFill>
            </a:endParaRPr>
          </a:p>
        </p:txBody>
      </p:sp>
      <p:sp>
        <p:nvSpPr>
          <p:cNvPr id="9" name="Полилиния 8"/>
          <p:cNvSpPr/>
          <p:nvPr/>
        </p:nvSpPr>
        <p:spPr>
          <a:xfrm>
            <a:off x="3698032" y="4782839"/>
            <a:ext cx="3657600" cy="1269999"/>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17780" tIns="176530" rIns="494030" bIns="176530" numCol="1" spcCol="1270" anchor="t" anchorCtr="0">
            <a:noAutofit/>
          </a:bodyPr>
          <a:lstStyle/>
          <a:p>
            <a:pPr marL="285750" lvl="1" indent="-285750" algn="l" defTabSz="1244600">
              <a:lnSpc>
                <a:spcPct val="90000"/>
              </a:lnSpc>
              <a:spcBef>
                <a:spcPct val="0"/>
              </a:spcBef>
              <a:spcAft>
                <a:spcPct val="15000"/>
              </a:spcAft>
              <a:buChar char="••"/>
            </a:pPr>
            <a:r>
              <a:rPr lang="uk-UA" sz="2800" b="1" i="1" kern="1200" smtClean="0">
                <a:solidFill>
                  <a:schemeClr val="tx1"/>
                </a:solidFill>
              </a:rPr>
              <a:t>для викладача </a:t>
            </a:r>
            <a:endParaRPr lang="ru-RU" sz="2800" b="1" kern="1200">
              <a:solidFill>
                <a:schemeClr val="tx1"/>
              </a:solidFill>
            </a:endParaRPr>
          </a:p>
        </p:txBody>
      </p:sp>
      <p:sp>
        <p:nvSpPr>
          <p:cNvPr id="10" name="Полилиния 9"/>
          <p:cNvSpPr/>
          <p:nvPr/>
        </p:nvSpPr>
        <p:spPr>
          <a:xfrm>
            <a:off x="1259632" y="4782839"/>
            <a:ext cx="2438400" cy="1269999"/>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91536" tIns="126766" rIns="191536" bIns="126766" numCol="1" spcCol="1270" anchor="ctr" anchorCtr="0">
            <a:noAutofit/>
          </a:bodyPr>
          <a:lstStyle/>
          <a:p>
            <a:pPr lvl="0" algn="l" defTabSz="1511300">
              <a:lnSpc>
                <a:spcPct val="90000"/>
              </a:lnSpc>
              <a:spcBef>
                <a:spcPct val="0"/>
              </a:spcBef>
              <a:spcAft>
                <a:spcPct val="35000"/>
              </a:spcAft>
            </a:pPr>
            <a:r>
              <a:rPr lang="uk-UA" sz="3400" b="1" kern="1200" dirty="0" smtClean="0">
                <a:solidFill>
                  <a:schemeClr val="tx1"/>
                </a:solidFill>
              </a:rPr>
              <a:t>зручна</a:t>
            </a:r>
            <a:endParaRPr lang="ru-RU" sz="3400" b="1" kern="1200" dirty="0">
              <a:solidFill>
                <a:schemeClr val="tx1"/>
              </a:solidFill>
            </a:endParaRPr>
          </a:p>
        </p:txBody>
      </p:sp>
    </p:spTree>
    <p:extLst>
      <p:ext uri="{BB962C8B-B14F-4D97-AF65-F5344CB8AC3E}">
        <p14:creationId xmlns:p14="http://schemas.microsoft.com/office/powerpoint/2010/main" val="209005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Scale>
                                      <p:cBhvr>
                                        <p:cTn id="1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gtEl>
                                        <p:attrNameLst>
                                          <p:attrName>ppt_x</p:attrName>
                                          <p:attrName>ppt_y</p:attrName>
                                        </p:attrNameLst>
                                      </p:cBhvr>
                                    </p:animMotion>
                                    <p:animEffect transition="in" filter="fade">
                                      <p:cBhvr>
                                        <p:cTn id="15" dur="1000"/>
                                        <p:tgtEl>
                                          <p:spTgt spid="6"/>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Scale>
                                      <p:cBhvr>
                                        <p:cTn id="2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
                                        </p:tgtEl>
                                        <p:attrNameLst>
                                          <p:attrName>ppt_x</p:attrName>
                                          <p:attrName>ppt_y</p:attrName>
                                        </p:attrNameLst>
                                      </p:cBhvr>
                                    </p:animMotion>
                                    <p:animEffect transition="in" filter="fade">
                                      <p:cBhvr>
                                        <p:cTn id="27" dur="1000"/>
                                        <p:tgtEl>
                                          <p:spTgt spid="8"/>
                                        </p:tgtEl>
                                      </p:cBhvr>
                                    </p:animEffect>
                                  </p:childTnLst>
                                </p:cTn>
                              </p:par>
                            </p:childTnLst>
                          </p:cTn>
                        </p:par>
                        <p:par>
                          <p:cTn id="28" fill="hold">
                            <p:stCondLst>
                              <p:cond delay="4000"/>
                            </p:stCondLst>
                            <p:childTnLst>
                              <p:par>
                                <p:cTn id="29" presetID="5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7"/>
                                        </p:tgtEl>
                                        <p:attrNameLst>
                                          <p:attrName>ppt_x</p:attrName>
                                          <p:attrName>ppt_y</p:attrName>
                                        </p:attrNameLst>
                                      </p:cBhvr>
                                    </p:animMotion>
                                    <p:animEffect transition="in" filter="fade">
                                      <p:cBhvr>
                                        <p:cTn id="33" dur="1000"/>
                                        <p:tgtEl>
                                          <p:spTgt spid="7"/>
                                        </p:tgtEl>
                                      </p:cBhvr>
                                    </p:animEffect>
                                  </p:childTnLst>
                                </p:cTn>
                              </p:par>
                            </p:childTnLst>
                          </p:cTn>
                        </p:par>
                        <p:par>
                          <p:cTn id="34" fill="hold">
                            <p:stCondLst>
                              <p:cond delay="5000"/>
                            </p:stCondLst>
                            <p:childTnLst>
                              <p:par>
                                <p:cTn id="35" presetID="5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Scale>
                                      <p:cBhvr>
                                        <p:cTn id="3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0"/>
                                        </p:tgtEl>
                                        <p:attrNameLst>
                                          <p:attrName>ppt_x</p:attrName>
                                          <p:attrName>ppt_y</p:attrName>
                                        </p:attrNameLst>
                                      </p:cBhvr>
                                    </p:animMotion>
                                    <p:animEffect transition="in" filter="fade">
                                      <p:cBhvr>
                                        <p:cTn id="39" dur="1000"/>
                                        <p:tgtEl>
                                          <p:spTgt spid="10"/>
                                        </p:tgtEl>
                                      </p:cBhvr>
                                    </p:animEffect>
                                  </p:childTnLst>
                                </p:cTn>
                              </p:par>
                            </p:childTnLst>
                          </p:cTn>
                        </p:par>
                        <p:par>
                          <p:cTn id="40" fill="hold">
                            <p:stCondLst>
                              <p:cond delay="6000"/>
                            </p:stCondLst>
                            <p:childTnLst>
                              <p:par>
                                <p:cTn id="41" presetID="5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Scale>
                                      <p:cBhvr>
                                        <p:cTn id="4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9"/>
                                        </p:tgtEl>
                                        <p:attrNameLst>
                                          <p:attrName>ppt_x</p:attrName>
                                          <p:attrName>ppt_y</p:attrName>
                                        </p:attrNameLst>
                                      </p:cBhvr>
                                    </p:animMotion>
                                    <p:animEffect transition="in" filter="fade">
                                      <p:cBhvr>
                                        <p:cTn id="4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748" y="1335088"/>
            <a:ext cx="3827462"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3" y="1350328"/>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3" y="3980815"/>
            <a:ext cx="3614738"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892252"/>
            <a:ext cx="42862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2" descr="F:\internet_market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2755" y="2976563"/>
            <a:ext cx="316865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1"/>
          <p:cNvSpPr txBox="1">
            <a:spLocks/>
          </p:cNvSpPr>
          <p:nvPr/>
        </p:nvSpPr>
        <p:spPr>
          <a:xfrm>
            <a:off x="233363" y="209848"/>
            <a:ext cx="868743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chemeClr val="accent6">
                  <a:lumMod val="75000"/>
                </a:schemeClr>
              </a:buClr>
              <a:defRPr/>
            </a:pPr>
            <a:r>
              <a:rPr lang="uk-UA" sz="4000" dirty="0">
                <a:solidFill>
                  <a:schemeClr val="bg1"/>
                </a:solidFill>
              </a:rPr>
              <a:t>Актуальність</a:t>
            </a:r>
            <a:endParaRPr lang="en-US" sz="4000" dirty="0">
              <a:solidFill>
                <a:schemeClr val="bg1"/>
              </a:solidFill>
            </a:endParaRPr>
          </a:p>
        </p:txBody>
      </p:sp>
    </p:spTree>
    <p:extLst>
      <p:ext uri="{BB962C8B-B14F-4D97-AF65-F5344CB8AC3E}">
        <p14:creationId xmlns:p14="http://schemas.microsoft.com/office/powerpoint/2010/main" val="115090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35" presetClass="entr" presetSubtype="0" fill="hold" nodeType="afterEffect">
                                  <p:stCondLst>
                                    <p:cond delay="0"/>
                                  </p:stCondLst>
                                  <p:childTnLst>
                                    <p:set>
                                      <p:cBhvr>
                                        <p:cTn id="17" dur="1" fill="hold">
                                          <p:stCondLst>
                                            <p:cond delay="0"/>
                                          </p:stCondLst>
                                        </p:cTn>
                                        <p:tgtEl>
                                          <p:spTgt spid="6151"/>
                                        </p:tgtEl>
                                        <p:attrNameLst>
                                          <p:attrName>style.visibility</p:attrName>
                                        </p:attrNameLst>
                                      </p:cBhvr>
                                      <p:to>
                                        <p:strVal val="visible"/>
                                      </p:to>
                                    </p:set>
                                    <p:animEffect transition="in" filter="fade">
                                      <p:cBhvr>
                                        <p:cTn id="18" dur="2000"/>
                                        <p:tgtEl>
                                          <p:spTgt spid="6151"/>
                                        </p:tgtEl>
                                      </p:cBhvr>
                                    </p:animEffect>
                                    <p:anim calcmode="lin" valueType="num">
                                      <p:cBhvr>
                                        <p:cTn id="19" dur="2000" fill="hold"/>
                                        <p:tgtEl>
                                          <p:spTgt spid="6151"/>
                                        </p:tgtEl>
                                        <p:attrNameLst>
                                          <p:attrName>style.rotation</p:attrName>
                                        </p:attrNameLst>
                                      </p:cBhvr>
                                      <p:tavLst>
                                        <p:tav tm="0">
                                          <p:val>
                                            <p:fltVal val="720"/>
                                          </p:val>
                                        </p:tav>
                                        <p:tav tm="100000">
                                          <p:val>
                                            <p:fltVal val="0"/>
                                          </p:val>
                                        </p:tav>
                                      </p:tavLst>
                                    </p:anim>
                                    <p:anim calcmode="lin" valueType="num">
                                      <p:cBhvr>
                                        <p:cTn id="20" dur="2000" fill="hold"/>
                                        <p:tgtEl>
                                          <p:spTgt spid="6151"/>
                                        </p:tgtEl>
                                        <p:attrNameLst>
                                          <p:attrName>ppt_h</p:attrName>
                                        </p:attrNameLst>
                                      </p:cBhvr>
                                      <p:tavLst>
                                        <p:tav tm="0">
                                          <p:val>
                                            <p:fltVal val="0"/>
                                          </p:val>
                                        </p:tav>
                                        <p:tav tm="100000">
                                          <p:val>
                                            <p:strVal val="#ppt_h"/>
                                          </p:val>
                                        </p:tav>
                                      </p:tavLst>
                                    </p:anim>
                                    <p:anim calcmode="lin" valueType="num">
                                      <p:cBhvr>
                                        <p:cTn id="21" dur="2000" fill="hold"/>
                                        <p:tgtEl>
                                          <p:spTgt spid="6151"/>
                                        </p:tgtEl>
                                        <p:attrNameLst>
                                          <p:attrName>ppt_w</p:attrName>
                                        </p:attrNameLst>
                                      </p:cBhvr>
                                      <p:tavLst>
                                        <p:tav tm="0">
                                          <p:val>
                                            <p:fltVal val="0"/>
                                          </p:val>
                                        </p:tav>
                                        <p:tav tm="100000">
                                          <p:val>
                                            <p:strVal val="#ppt_w"/>
                                          </p:val>
                                        </p:tav>
                                      </p:tavLst>
                                    </p:anim>
                                  </p:childTnLst>
                                </p:cTn>
                              </p:par>
                            </p:childTnLst>
                          </p:cTn>
                        </p:par>
                        <p:par>
                          <p:cTn id="22" fill="hold">
                            <p:stCondLst>
                              <p:cond delay="3000"/>
                            </p:stCondLst>
                            <p:childTnLst>
                              <p:par>
                                <p:cTn id="23" presetID="42" presetClass="entr" presetSubtype="0" fill="hold" nodeType="afterEffect">
                                  <p:stCondLst>
                                    <p:cond delay="1000"/>
                                  </p:stCondLst>
                                  <p:childTnLst>
                                    <p:set>
                                      <p:cBhvr>
                                        <p:cTn id="24" dur="1" fill="hold">
                                          <p:stCondLst>
                                            <p:cond delay="0"/>
                                          </p:stCondLst>
                                        </p:cTn>
                                        <p:tgtEl>
                                          <p:spTgt spid="6147"/>
                                        </p:tgtEl>
                                        <p:attrNameLst>
                                          <p:attrName>style.visibility</p:attrName>
                                        </p:attrNameLst>
                                      </p:cBhvr>
                                      <p:to>
                                        <p:strVal val="visible"/>
                                      </p:to>
                                    </p:set>
                                    <p:animEffect transition="in" filter="fade">
                                      <p:cBhvr>
                                        <p:cTn id="25" dur="1000"/>
                                        <p:tgtEl>
                                          <p:spTgt spid="6147"/>
                                        </p:tgtEl>
                                      </p:cBhvr>
                                    </p:animEffect>
                                    <p:anim calcmode="lin" valueType="num">
                                      <p:cBhvr>
                                        <p:cTn id="26" dur="1000" fill="hold"/>
                                        <p:tgtEl>
                                          <p:spTgt spid="6147"/>
                                        </p:tgtEl>
                                        <p:attrNameLst>
                                          <p:attrName>ppt_x</p:attrName>
                                        </p:attrNameLst>
                                      </p:cBhvr>
                                      <p:tavLst>
                                        <p:tav tm="0">
                                          <p:val>
                                            <p:strVal val="#ppt_x"/>
                                          </p:val>
                                        </p:tav>
                                        <p:tav tm="100000">
                                          <p:val>
                                            <p:strVal val="#ppt_x"/>
                                          </p:val>
                                        </p:tav>
                                      </p:tavLst>
                                    </p:anim>
                                    <p:anim calcmode="lin" valueType="num">
                                      <p:cBhvr>
                                        <p:cTn id="27" dur="1000" fill="hold"/>
                                        <p:tgtEl>
                                          <p:spTgt spid="6147"/>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7" presetClass="entr" presetSubtype="0" fill="hold" nodeType="afterEffect">
                                  <p:stCondLst>
                                    <p:cond delay="1000"/>
                                  </p:stCondLst>
                                  <p:childTnLst>
                                    <p:set>
                                      <p:cBhvr>
                                        <p:cTn id="30" dur="1" fill="hold">
                                          <p:stCondLst>
                                            <p:cond delay="0"/>
                                          </p:stCondLst>
                                        </p:cTn>
                                        <p:tgtEl>
                                          <p:spTgt spid="6150"/>
                                        </p:tgtEl>
                                        <p:attrNameLst>
                                          <p:attrName>style.visibility</p:attrName>
                                        </p:attrNameLst>
                                      </p:cBhvr>
                                      <p:to>
                                        <p:strVal val="visible"/>
                                      </p:to>
                                    </p:set>
                                    <p:animEffect transition="in" filter="fade">
                                      <p:cBhvr>
                                        <p:cTn id="31" dur="1000"/>
                                        <p:tgtEl>
                                          <p:spTgt spid="6150"/>
                                        </p:tgtEl>
                                      </p:cBhvr>
                                    </p:animEffect>
                                    <p:anim calcmode="lin" valueType="num">
                                      <p:cBhvr>
                                        <p:cTn id="32" dur="1000" fill="hold"/>
                                        <p:tgtEl>
                                          <p:spTgt spid="6150"/>
                                        </p:tgtEl>
                                        <p:attrNameLst>
                                          <p:attrName>ppt_x</p:attrName>
                                        </p:attrNameLst>
                                      </p:cBhvr>
                                      <p:tavLst>
                                        <p:tav tm="0">
                                          <p:val>
                                            <p:strVal val="#ppt_x"/>
                                          </p:val>
                                        </p:tav>
                                        <p:tav tm="100000">
                                          <p:val>
                                            <p:strVal val="#ppt_x"/>
                                          </p:val>
                                        </p:tav>
                                      </p:tavLst>
                                    </p:anim>
                                    <p:anim calcmode="lin" valueType="num">
                                      <p:cBhvr>
                                        <p:cTn id="33" dur="1000" fill="hold"/>
                                        <p:tgtEl>
                                          <p:spTgt spid="6150"/>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47" presetClass="entr" presetSubtype="0" fill="hold" nodeType="afterEffect">
                                  <p:stCondLst>
                                    <p:cond delay="1000"/>
                                  </p:stCondLst>
                                  <p:childTnLst>
                                    <p:set>
                                      <p:cBhvr>
                                        <p:cTn id="36" dur="1" fill="hold">
                                          <p:stCondLst>
                                            <p:cond delay="0"/>
                                          </p:stCondLst>
                                        </p:cTn>
                                        <p:tgtEl>
                                          <p:spTgt spid="6149"/>
                                        </p:tgtEl>
                                        <p:attrNameLst>
                                          <p:attrName>style.visibility</p:attrName>
                                        </p:attrNameLst>
                                      </p:cBhvr>
                                      <p:to>
                                        <p:strVal val="visible"/>
                                      </p:to>
                                    </p:set>
                                    <p:animEffect transition="in" filter="fade">
                                      <p:cBhvr>
                                        <p:cTn id="37" dur="1000"/>
                                        <p:tgtEl>
                                          <p:spTgt spid="6149"/>
                                        </p:tgtEl>
                                      </p:cBhvr>
                                    </p:animEffect>
                                    <p:anim calcmode="lin" valueType="num">
                                      <p:cBhvr>
                                        <p:cTn id="38" dur="1000" fill="hold"/>
                                        <p:tgtEl>
                                          <p:spTgt spid="6149"/>
                                        </p:tgtEl>
                                        <p:attrNameLst>
                                          <p:attrName>ppt_x</p:attrName>
                                        </p:attrNameLst>
                                      </p:cBhvr>
                                      <p:tavLst>
                                        <p:tav tm="0">
                                          <p:val>
                                            <p:strVal val="#ppt_x"/>
                                          </p:val>
                                        </p:tav>
                                        <p:tav tm="100000">
                                          <p:val>
                                            <p:strVal val="#ppt_x"/>
                                          </p:val>
                                        </p:tav>
                                      </p:tavLst>
                                    </p:anim>
                                    <p:anim calcmode="lin" valueType="num">
                                      <p:cBhvr>
                                        <p:cTn id="39" dur="1000" fill="hold"/>
                                        <p:tgtEl>
                                          <p:spTgt spid="6149"/>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nodeType="afterEffect">
                                  <p:stCondLst>
                                    <p:cond delay="1000"/>
                                  </p:stCondLst>
                                  <p:childTnLst>
                                    <p:set>
                                      <p:cBhvr>
                                        <p:cTn id="42" dur="1" fill="hold">
                                          <p:stCondLst>
                                            <p:cond delay="0"/>
                                          </p:stCondLst>
                                        </p:cTn>
                                        <p:tgtEl>
                                          <p:spTgt spid="6148"/>
                                        </p:tgtEl>
                                        <p:attrNameLst>
                                          <p:attrName>style.visibility</p:attrName>
                                        </p:attrNameLst>
                                      </p:cBhvr>
                                      <p:to>
                                        <p:strVal val="visible"/>
                                      </p:to>
                                    </p:set>
                                    <p:animEffect transition="in" filter="fade">
                                      <p:cBhvr>
                                        <p:cTn id="43" dur="1000"/>
                                        <p:tgtEl>
                                          <p:spTgt spid="6148"/>
                                        </p:tgtEl>
                                      </p:cBhvr>
                                    </p:animEffect>
                                    <p:anim calcmode="lin" valueType="num">
                                      <p:cBhvr>
                                        <p:cTn id="44" dur="1000" fill="hold"/>
                                        <p:tgtEl>
                                          <p:spTgt spid="6148"/>
                                        </p:tgtEl>
                                        <p:attrNameLst>
                                          <p:attrName>ppt_x</p:attrName>
                                        </p:attrNameLst>
                                      </p:cBhvr>
                                      <p:tavLst>
                                        <p:tav tm="0">
                                          <p:val>
                                            <p:strVal val="#ppt_x"/>
                                          </p:val>
                                        </p:tav>
                                        <p:tav tm="100000">
                                          <p:val>
                                            <p:strVal val="#ppt_x"/>
                                          </p:val>
                                        </p:tav>
                                      </p:tavLst>
                                    </p:anim>
                                    <p:anim calcmode="lin" valueType="num">
                                      <p:cBhvr>
                                        <p:cTn id="45"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50754"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uk-UA" dirty="0" smtClean="0">
                <a:solidFill>
                  <a:schemeClr val="bg1"/>
                </a:solidFill>
              </a:rPr>
              <a:t>Електронні</a:t>
            </a:r>
            <a:r>
              <a:rPr lang="en-US" dirty="0">
                <a:solidFill>
                  <a:schemeClr val="bg1"/>
                </a:solidFill>
              </a:rPr>
              <a:t> </a:t>
            </a:r>
            <a:r>
              <a:rPr lang="uk-UA" dirty="0" smtClean="0">
                <a:solidFill>
                  <a:schemeClr val="bg1"/>
                </a:solidFill>
              </a:rPr>
              <a:t>навчальні засоби</a:t>
            </a:r>
            <a:endParaRPr lang="en-US" dirty="0">
              <a:solidFill>
                <a:schemeClr val="bg1"/>
              </a:solidFill>
            </a:endParaRPr>
          </a:p>
        </p:txBody>
      </p:sp>
      <p:sp>
        <p:nvSpPr>
          <p:cNvPr id="5" name="Полилиния 4"/>
          <p:cNvSpPr/>
          <p:nvPr/>
        </p:nvSpPr>
        <p:spPr>
          <a:xfrm>
            <a:off x="3023327" y="1556804"/>
            <a:ext cx="3067445" cy="2761767"/>
          </a:xfrm>
          <a:custGeom>
            <a:avLst/>
            <a:gdLst>
              <a:gd name="connsiteX0" fmla="*/ 0 w 3067445"/>
              <a:gd name="connsiteY0" fmla="*/ 460304 h 2761767"/>
              <a:gd name="connsiteX1" fmla="*/ 460304 w 3067445"/>
              <a:gd name="connsiteY1" fmla="*/ 0 h 2761767"/>
              <a:gd name="connsiteX2" fmla="*/ 2607141 w 3067445"/>
              <a:gd name="connsiteY2" fmla="*/ 0 h 2761767"/>
              <a:gd name="connsiteX3" fmla="*/ 3067445 w 3067445"/>
              <a:gd name="connsiteY3" fmla="*/ 460304 h 2761767"/>
              <a:gd name="connsiteX4" fmla="*/ 3067445 w 3067445"/>
              <a:gd name="connsiteY4" fmla="*/ 2301463 h 2761767"/>
              <a:gd name="connsiteX5" fmla="*/ 2607141 w 3067445"/>
              <a:gd name="connsiteY5" fmla="*/ 2761767 h 2761767"/>
              <a:gd name="connsiteX6" fmla="*/ 460304 w 3067445"/>
              <a:gd name="connsiteY6" fmla="*/ 2761767 h 2761767"/>
              <a:gd name="connsiteX7" fmla="*/ 0 w 3067445"/>
              <a:gd name="connsiteY7" fmla="*/ 2301463 h 2761767"/>
              <a:gd name="connsiteX8" fmla="*/ 0 w 3067445"/>
              <a:gd name="connsiteY8" fmla="*/ 460304 h 276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445" h="2761767">
                <a:moveTo>
                  <a:pt x="0" y="460304"/>
                </a:moveTo>
                <a:cubicBezTo>
                  <a:pt x="0" y="206085"/>
                  <a:pt x="206085" y="0"/>
                  <a:pt x="460304" y="0"/>
                </a:cubicBezTo>
                <a:lnTo>
                  <a:pt x="2607141" y="0"/>
                </a:lnTo>
                <a:cubicBezTo>
                  <a:pt x="2861360" y="0"/>
                  <a:pt x="3067445" y="206085"/>
                  <a:pt x="3067445" y="460304"/>
                </a:cubicBezTo>
                <a:lnTo>
                  <a:pt x="3067445" y="2301463"/>
                </a:lnTo>
                <a:cubicBezTo>
                  <a:pt x="3067445" y="2555682"/>
                  <a:pt x="2861360" y="2761767"/>
                  <a:pt x="2607141" y="2761767"/>
                </a:cubicBezTo>
                <a:lnTo>
                  <a:pt x="460304" y="2761767"/>
                </a:lnTo>
                <a:cubicBezTo>
                  <a:pt x="206085" y="2761767"/>
                  <a:pt x="0" y="2555682"/>
                  <a:pt x="0" y="2301463"/>
                </a:cubicBezTo>
                <a:lnTo>
                  <a:pt x="0" y="460304"/>
                </a:lnTo>
                <a:close/>
              </a:path>
            </a:pathLst>
          </a:cu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27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txBody>
          <a:bodyPr spcFirstLastPara="0" vert="horz" wrap="square" lIns="205938" tIns="205938" rIns="205938" bIns="205938"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tx2">
                    <a:lumMod val="50000"/>
                  </a:schemeClr>
                </a:solidFill>
              </a:rPr>
              <a:t>Електронна</a:t>
            </a:r>
          </a:p>
          <a:p>
            <a:pPr lvl="0" algn="ctr" defTabSz="1244600">
              <a:lnSpc>
                <a:spcPct val="90000"/>
              </a:lnSpc>
              <a:spcBef>
                <a:spcPct val="0"/>
              </a:spcBef>
              <a:spcAft>
                <a:spcPct val="35000"/>
              </a:spcAft>
            </a:pPr>
            <a:r>
              <a:rPr lang="uk-UA" sz="2800" kern="1200" dirty="0" smtClean="0"/>
              <a:t>енциклопедія</a:t>
            </a:r>
            <a:endParaRPr lang="uk-UA" sz="2800" kern="1200" dirty="0">
              <a:solidFill>
                <a:schemeClr val="tx2">
                  <a:lumMod val="50000"/>
                </a:schemeClr>
              </a:solidFill>
            </a:endParaRPr>
          </a:p>
        </p:txBody>
      </p:sp>
      <p:sp>
        <p:nvSpPr>
          <p:cNvPr id="6" name="Полилиния 5"/>
          <p:cNvSpPr/>
          <p:nvPr/>
        </p:nvSpPr>
        <p:spPr>
          <a:xfrm rot="8570793">
            <a:off x="2113312" y="4405726"/>
            <a:ext cx="1012803" cy="0"/>
          </a:xfrm>
          <a:custGeom>
            <a:avLst/>
            <a:gdLst/>
            <a:ahLst/>
            <a:cxnLst/>
            <a:rect l="0" t="0" r="0" b="0"/>
            <a:pathLst>
              <a:path>
                <a:moveTo>
                  <a:pt x="0" y="0"/>
                </a:moveTo>
                <a:lnTo>
                  <a:pt x="1012803"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7" name="Полилиния 6"/>
          <p:cNvSpPr/>
          <p:nvPr/>
        </p:nvSpPr>
        <p:spPr>
          <a:xfrm>
            <a:off x="359012" y="4489992"/>
            <a:ext cx="1857089" cy="1850383"/>
          </a:xfrm>
          <a:custGeom>
            <a:avLst/>
            <a:gdLst>
              <a:gd name="connsiteX0" fmla="*/ 0 w 1857089"/>
              <a:gd name="connsiteY0" fmla="*/ 308403 h 1850383"/>
              <a:gd name="connsiteX1" fmla="*/ 308403 w 1857089"/>
              <a:gd name="connsiteY1" fmla="*/ 0 h 1850383"/>
              <a:gd name="connsiteX2" fmla="*/ 1548686 w 1857089"/>
              <a:gd name="connsiteY2" fmla="*/ 0 h 1850383"/>
              <a:gd name="connsiteX3" fmla="*/ 1857089 w 1857089"/>
              <a:gd name="connsiteY3" fmla="*/ 308403 h 1850383"/>
              <a:gd name="connsiteX4" fmla="*/ 1857089 w 1857089"/>
              <a:gd name="connsiteY4" fmla="*/ 1541980 h 1850383"/>
              <a:gd name="connsiteX5" fmla="*/ 1548686 w 1857089"/>
              <a:gd name="connsiteY5" fmla="*/ 1850383 h 1850383"/>
              <a:gd name="connsiteX6" fmla="*/ 308403 w 1857089"/>
              <a:gd name="connsiteY6" fmla="*/ 1850383 h 1850383"/>
              <a:gd name="connsiteX7" fmla="*/ 0 w 1857089"/>
              <a:gd name="connsiteY7" fmla="*/ 1541980 h 1850383"/>
              <a:gd name="connsiteX8" fmla="*/ 0 w 1857089"/>
              <a:gd name="connsiteY8" fmla="*/ 308403 h 185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089" h="1850383">
                <a:moveTo>
                  <a:pt x="0" y="308403"/>
                </a:moveTo>
                <a:cubicBezTo>
                  <a:pt x="0" y="138077"/>
                  <a:pt x="138077" y="0"/>
                  <a:pt x="308403" y="0"/>
                </a:cubicBezTo>
                <a:lnTo>
                  <a:pt x="1548686" y="0"/>
                </a:lnTo>
                <a:cubicBezTo>
                  <a:pt x="1719012" y="0"/>
                  <a:pt x="1857089" y="138077"/>
                  <a:pt x="1857089" y="308403"/>
                </a:cubicBezTo>
                <a:lnTo>
                  <a:pt x="1857089" y="1541980"/>
                </a:lnTo>
                <a:cubicBezTo>
                  <a:pt x="1857089" y="1712306"/>
                  <a:pt x="1719012" y="1850383"/>
                  <a:pt x="1548686" y="1850383"/>
                </a:cubicBezTo>
                <a:lnTo>
                  <a:pt x="308403" y="1850383"/>
                </a:lnTo>
                <a:cubicBezTo>
                  <a:pt x="138077" y="1850383"/>
                  <a:pt x="0" y="1712306"/>
                  <a:pt x="0" y="1541980"/>
                </a:cubicBezTo>
                <a:lnTo>
                  <a:pt x="0" y="308403"/>
                </a:lnTo>
                <a:close/>
              </a:path>
            </a:pathLst>
          </a:custGeom>
          <a:gradFill flip="none" rotWithShape="1">
            <a:gsLst>
              <a:gs pos="0">
                <a:schemeClr val="accent5">
                  <a:lumMod val="50000"/>
                </a:schemeClr>
              </a:gs>
              <a:gs pos="35000">
                <a:schemeClr val="accent5">
                  <a:lumMod val="75000"/>
                </a:schemeClr>
              </a:gs>
              <a:gs pos="100000">
                <a:schemeClr val="accent5">
                  <a:lumMod val="20000"/>
                  <a:lumOff val="80000"/>
                </a:schemeClr>
              </a:gs>
            </a:gsLst>
            <a:lin ang="27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3">
              <a:hueOff val="0"/>
              <a:satOff val="0"/>
              <a:lumOff val="0"/>
              <a:alphaOff val="0"/>
            </a:schemeClr>
          </a:effectRef>
          <a:fontRef idx="minor">
            <a:schemeClr val="dk1"/>
          </a:fontRef>
        </p:style>
        <p:txBody>
          <a:bodyPr spcFirstLastPara="0" vert="horz" wrap="square" lIns="161448" tIns="161448" rIns="161448" bIns="161448"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tx2">
                    <a:lumMod val="50000"/>
                  </a:schemeClr>
                </a:solidFill>
              </a:rPr>
              <a:t>Учитель</a:t>
            </a:r>
            <a:endParaRPr lang="uk-UA" sz="2800" kern="1200" dirty="0">
              <a:solidFill>
                <a:schemeClr val="tx2">
                  <a:lumMod val="50000"/>
                </a:schemeClr>
              </a:solidFill>
            </a:endParaRPr>
          </a:p>
        </p:txBody>
      </p:sp>
      <p:sp>
        <p:nvSpPr>
          <p:cNvPr id="8" name="Полилиния 7"/>
          <p:cNvSpPr/>
          <p:nvPr/>
        </p:nvSpPr>
        <p:spPr>
          <a:xfrm rot="2234970">
            <a:off x="5985576" y="4416078"/>
            <a:ext cx="1031380" cy="0"/>
          </a:xfrm>
          <a:custGeom>
            <a:avLst/>
            <a:gdLst/>
            <a:ahLst/>
            <a:cxnLst/>
            <a:rect l="0" t="0" r="0" b="0"/>
            <a:pathLst>
              <a:path>
                <a:moveTo>
                  <a:pt x="0" y="0"/>
                </a:moveTo>
                <a:lnTo>
                  <a:pt x="1031380"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Полилиния 8"/>
          <p:cNvSpPr/>
          <p:nvPr/>
        </p:nvSpPr>
        <p:spPr>
          <a:xfrm>
            <a:off x="6911759" y="4509096"/>
            <a:ext cx="1857089" cy="1850383"/>
          </a:xfrm>
          <a:custGeom>
            <a:avLst/>
            <a:gdLst>
              <a:gd name="connsiteX0" fmla="*/ 0 w 1857089"/>
              <a:gd name="connsiteY0" fmla="*/ 308403 h 1850383"/>
              <a:gd name="connsiteX1" fmla="*/ 308403 w 1857089"/>
              <a:gd name="connsiteY1" fmla="*/ 0 h 1850383"/>
              <a:gd name="connsiteX2" fmla="*/ 1548686 w 1857089"/>
              <a:gd name="connsiteY2" fmla="*/ 0 h 1850383"/>
              <a:gd name="connsiteX3" fmla="*/ 1857089 w 1857089"/>
              <a:gd name="connsiteY3" fmla="*/ 308403 h 1850383"/>
              <a:gd name="connsiteX4" fmla="*/ 1857089 w 1857089"/>
              <a:gd name="connsiteY4" fmla="*/ 1541980 h 1850383"/>
              <a:gd name="connsiteX5" fmla="*/ 1548686 w 1857089"/>
              <a:gd name="connsiteY5" fmla="*/ 1850383 h 1850383"/>
              <a:gd name="connsiteX6" fmla="*/ 308403 w 1857089"/>
              <a:gd name="connsiteY6" fmla="*/ 1850383 h 1850383"/>
              <a:gd name="connsiteX7" fmla="*/ 0 w 1857089"/>
              <a:gd name="connsiteY7" fmla="*/ 1541980 h 1850383"/>
              <a:gd name="connsiteX8" fmla="*/ 0 w 1857089"/>
              <a:gd name="connsiteY8" fmla="*/ 308403 h 185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089" h="1850383">
                <a:moveTo>
                  <a:pt x="0" y="308403"/>
                </a:moveTo>
                <a:cubicBezTo>
                  <a:pt x="0" y="138077"/>
                  <a:pt x="138077" y="0"/>
                  <a:pt x="308403" y="0"/>
                </a:cubicBezTo>
                <a:lnTo>
                  <a:pt x="1548686" y="0"/>
                </a:lnTo>
                <a:cubicBezTo>
                  <a:pt x="1719012" y="0"/>
                  <a:pt x="1857089" y="138077"/>
                  <a:pt x="1857089" y="308403"/>
                </a:cubicBezTo>
                <a:lnTo>
                  <a:pt x="1857089" y="1541980"/>
                </a:lnTo>
                <a:cubicBezTo>
                  <a:pt x="1857089" y="1712306"/>
                  <a:pt x="1719012" y="1850383"/>
                  <a:pt x="1548686" y="1850383"/>
                </a:cubicBezTo>
                <a:lnTo>
                  <a:pt x="308403" y="1850383"/>
                </a:lnTo>
                <a:cubicBezTo>
                  <a:pt x="138077" y="1850383"/>
                  <a:pt x="0" y="1712306"/>
                  <a:pt x="0" y="1541980"/>
                </a:cubicBezTo>
                <a:lnTo>
                  <a:pt x="0" y="308403"/>
                </a:lnTo>
                <a:close/>
              </a:path>
            </a:pathLst>
          </a:custGeom>
          <a:gradFill flip="none" rotWithShape="1">
            <a:gsLst>
              <a:gs pos="0">
                <a:schemeClr val="accent5">
                  <a:lumMod val="50000"/>
                </a:schemeClr>
              </a:gs>
              <a:gs pos="35000">
                <a:schemeClr val="accent5">
                  <a:lumMod val="75000"/>
                </a:schemeClr>
              </a:gs>
              <a:gs pos="100000">
                <a:schemeClr val="accent5">
                  <a:lumMod val="20000"/>
                  <a:lumOff val="80000"/>
                </a:schemeClr>
              </a:gs>
            </a:gsLst>
            <a:lin ang="81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txBody>
          <a:bodyPr spcFirstLastPara="0" vert="horz" wrap="square" lIns="161448" tIns="161448" rIns="161448" bIns="161448"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tx2">
                    <a:lumMod val="50000"/>
                  </a:schemeClr>
                </a:solidFill>
              </a:rPr>
              <a:t>Учень</a:t>
            </a:r>
            <a:endParaRPr lang="uk-UA" sz="2800" kern="1200" dirty="0">
              <a:solidFill>
                <a:schemeClr val="tx2">
                  <a:lumMod val="50000"/>
                </a:schemeClr>
              </a:solidFill>
            </a:endParaRPr>
          </a:p>
        </p:txBody>
      </p:sp>
    </p:spTree>
    <p:extLst>
      <p:ext uri="{BB962C8B-B14F-4D97-AF65-F5344CB8AC3E}">
        <p14:creationId xmlns:p14="http://schemas.microsoft.com/office/powerpoint/2010/main" val="321932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3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style.rotation</p:attrName>
                                        </p:attrNameLst>
                                      </p:cBhvr>
                                      <p:tavLst>
                                        <p:tav tm="0">
                                          <p:val>
                                            <p:fltVal val="720"/>
                                          </p:val>
                                        </p:tav>
                                        <p:tav tm="100000">
                                          <p:val>
                                            <p:fltVal val="0"/>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ppt_w</p:attrName>
                                        </p:attrNameLst>
                                      </p:cBhvr>
                                      <p:tavLst>
                                        <p:tav tm="0">
                                          <p:val>
                                            <p:fltVal val="0"/>
                                          </p:val>
                                        </p:tav>
                                        <p:tav tm="100000">
                                          <p:val>
                                            <p:strVal val="#ppt_w"/>
                                          </p:val>
                                        </p:tav>
                                      </p:tavLst>
                                    </p:anim>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2000"/>
                                        <p:tgtEl>
                                          <p:spTgt spid="8"/>
                                        </p:tgtEl>
                                      </p:cBhvr>
                                    </p:animEffect>
                                  </p:childTnLst>
                                </p:cTn>
                              </p:par>
                              <p:par>
                                <p:cTn id="26" presetID="22" presetClass="entr" presetSubtype="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2000"/>
                                        <p:tgtEl>
                                          <p:spTgt spid="6"/>
                                        </p:tgtEl>
                                      </p:cBhvr>
                                    </p:animEffect>
                                  </p:childTnLst>
                                </p:cTn>
                              </p:par>
                            </p:childTnLst>
                          </p:cTn>
                        </p:par>
                        <p:par>
                          <p:cTn id="29" fill="hold">
                            <p:stCondLst>
                              <p:cond delay="50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лилиния 2"/>
          <p:cNvSpPr/>
          <p:nvPr/>
        </p:nvSpPr>
        <p:spPr>
          <a:xfrm>
            <a:off x="2172138" y="1358376"/>
            <a:ext cx="5031189" cy="5091030"/>
          </a:xfrm>
          <a:custGeom>
            <a:avLst/>
            <a:gdLst>
              <a:gd name="connsiteX0" fmla="*/ 2515594 w 5031189"/>
              <a:gd name="connsiteY0" fmla="*/ 0 h 5091030"/>
              <a:gd name="connsiteX1" fmla="*/ 4700555 w 5031189"/>
              <a:gd name="connsiteY1" fmla="*/ 1284027 h 5091030"/>
              <a:gd name="connsiteX2" fmla="*/ 4700555 w 5031189"/>
              <a:gd name="connsiteY2" fmla="*/ 3807003 h 5091030"/>
              <a:gd name="connsiteX3" fmla="*/ 2515595 w 5031189"/>
              <a:gd name="connsiteY3" fmla="*/ 2545515 h 5091030"/>
              <a:gd name="connsiteX4" fmla="*/ 2515594 w 5031189"/>
              <a:gd name="connsiteY4" fmla="*/ 0 h 509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89" h="5091030">
                <a:moveTo>
                  <a:pt x="2515594" y="0"/>
                </a:moveTo>
                <a:cubicBezTo>
                  <a:pt x="3418919" y="0"/>
                  <a:pt x="4252892" y="490098"/>
                  <a:pt x="4700555" y="1284027"/>
                </a:cubicBezTo>
                <a:cubicBezTo>
                  <a:pt x="5141400" y="2065864"/>
                  <a:pt x="5141400" y="3025166"/>
                  <a:pt x="4700555" y="3807003"/>
                </a:cubicBezTo>
                <a:lnTo>
                  <a:pt x="2515595" y="2545515"/>
                </a:lnTo>
                <a:cubicBezTo>
                  <a:pt x="2515595" y="1697010"/>
                  <a:pt x="2515594" y="848505"/>
                  <a:pt x="2515594" y="0"/>
                </a:cubicBezTo>
                <a:close/>
              </a:path>
            </a:pathLst>
          </a:custGeom>
          <a:gradFill flip="none" rotWithShape="1">
            <a:gsLst>
              <a:gs pos="0">
                <a:schemeClr val="tx2">
                  <a:lumMod val="50000"/>
                </a:schemeClr>
              </a:gs>
              <a:gs pos="35000">
                <a:schemeClr val="tx2">
                  <a:lumMod val="75000"/>
                </a:schemeClr>
              </a:gs>
              <a:gs pos="100000">
                <a:schemeClr val="tx2">
                  <a:lumMod val="20000"/>
                  <a:lumOff val="80000"/>
                </a:schemeClr>
              </a:gs>
            </a:gsLst>
            <a:lin ang="8100000" scaled="1"/>
            <a:tileRect/>
          </a:gradFill>
          <a:effectLst>
            <a:glow rad="127000">
              <a:schemeClr val="tx2">
                <a:lumMod val="50000"/>
              </a:schemeClr>
            </a:glow>
          </a:effectLst>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txBody>
          <a:bodyPr spcFirstLastPara="0" vert="horz" wrap="square" lIns="2770970" tIns="974976" rIns="624329" bIns="2490164" numCol="1" spcCol="1270" anchor="ctr" anchorCtr="0">
            <a:noAutofit/>
          </a:bodyPr>
          <a:lstStyle/>
          <a:p>
            <a:pPr lvl="0" algn="ctr" defTabSz="1244600">
              <a:lnSpc>
                <a:spcPct val="90000"/>
              </a:lnSpc>
              <a:spcBef>
                <a:spcPct val="0"/>
              </a:spcBef>
              <a:spcAft>
                <a:spcPct val="35000"/>
              </a:spcAft>
            </a:pPr>
            <a:r>
              <a:rPr lang="uk-UA" sz="2800" b="0" kern="1200" dirty="0" smtClean="0">
                <a:effectLst>
                  <a:outerShdw blurRad="38100" dist="38100" dir="2700000" algn="tl">
                    <a:srgbClr val="000000">
                      <a:alpha val="43137"/>
                    </a:srgbClr>
                  </a:outerShdw>
                </a:effectLst>
              </a:rPr>
              <a:t>Менша вартість</a:t>
            </a:r>
            <a:endParaRPr lang="ru-RU" sz="2800" b="0" kern="1200" dirty="0">
              <a:effectLst>
                <a:outerShdw blurRad="38100" dist="38100" dir="2700000" algn="tl">
                  <a:srgbClr val="000000">
                    <a:alpha val="43137"/>
                  </a:srgbClr>
                </a:outerShdw>
              </a:effectLst>
            </a:endParaRPr>
          </a:p>
        </p:txBody>
      </p:sp>
      <p:sp>
        <p:nvSpPr>
          <p:cNvPr id="5" name="Полилиния 4"/>
          <p:cNvSpPr/>
          <p:nvPr/>
        </p:nvSpPr>
        <p:spPr>
          <a:xfrm>
            <a:off x="1955275" y="1546981"/>
            <a:ext cx="5191291" cy="5091030"/>
          </a:xfrm>
          <a:custGeom>
            <a:avLst/>
            <a:gdLst>
              <a:gd name="connsiteX0" fmla="*/ 4832447 w 5191291"/>
              <a:gd name="connsiteY0" fmla="*/ 3836933 h 5091030"/>
              <a:gd name="connsiteX1" fmla="*/ 2595645 w 5191291"/>
              <a:gd name="connsiteY1" fmla="*/ 5091030 h 5091030"/>
              <a:gd name="connsiteX2" fmla="*/ 358843 w 5191291"/>
              <a:gd name="connsiteY2" fmla="*/ 3836933 h 5091030"/>
              <a:gd name="connsiteX3" fmla="*/ 2595646 w 5191291"/>
              <a:gd name="connsiteY3" fmla="*/ 2545515 h 5091030"/>
              <a:gd name="connsiteX4" fmla="*/ 4832447 w 5191291"/>
              <a:gd name="connsiteY4" fmla="*/ 3836933 h 509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291" h="5091030">
                <a:moveTo>
                  <a:pt x="4832447" y="3836933"/>
                </a:moveTo>
                <a:cubicBezTo>
                  <a:pt x="4365971" y="4613985"/>
                  <a:pt x="3515116" y="5091030"/>
                  <a:pt x="2595645" y="5091030"/>
                </a:cubicBezTo>
                <a:cubicBezTo>
                  <a:pt x="1676175" y="5091030"/>
                  <a:pt x="825319" y="4613985"/>
                  <a:pt x="358843" y="3836933"/>
                </a:cubicBezTo>
                <a:lnTo>
                  <a:pt x="2595646" y="2545515"/>
                </a:lnTo>
                <a:lnTo>
                  <a:pt x="4832447" y="3836933"/>
                </a:lnTo>
                <a:close/>
              </a:path>
            </a:pathLst>
          </a:custGeom>
          <a:gradFill flip="none" rotWithShape="1">
            <a:gsLst>
              <a:gs pos="0">
                <a:srgbClr val="00B0F0"/>
              </a:gs>
              <a:gs pos="35000">
                <a:schemeClr val="tx2">
                  <a:lumMod val="20000"/>
                  <a:lumOff val="80000"/>
                </a:schemeClr>
              </a:gs>
              <a:gs pos="100000">
                <a:schemeClr val="bg1"/>
              </a:gs>
            </a:gsLst>
            <a:lin ang="16200000" scaled="1"/>
            <a:tileRect/>
          </a:gradFill>
          <a:effectLst>
            <a:glow rad="127000">
              <a:schemeClr val="tx2">
                <a:lumMod val="40000"/>
                <a:lumOff val="60000"/>
              </a:schemeClr>
            </a:glow>
          </a:effectLst>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txBody>
          <a:bodyPr spcFirstLastPara="0" vert="horz" wrap="square" lIns="1456985" tIns="3247758" rIns="1456985" bIns="338597" numCol="1" spcCol="1270" anchor="ctr" anchorCtr="0">
            <a:noAutofit/>
          </a:bodyPr>
          <a:lstStyle/>
          <a:p>
            <a:pPr lvl="0" algn="ctr" defTabSz="1244600">
              <a:lnSpc>
                <a:spcPct val="90000"/>
              </a:lnSpc>
              <a:spcBef>
                <a:spcPct val="0"/>
              </a:spcBef>
              <a:spcAft>
                <a:spcPct val="35000"/>
              </a:spcAft>
            </a:pPr>
            <a:r>
              <a:rPr lang="uk-UA" sz="2800" b="0" kern="1200" dirty="0" smtClean="0">
                <a:effectLst>
                  <a:outerShdw blurRad="38100" dist="38100" dir="2700000" algn="tl">
                    <a:srgbClr val="000000">
                      <a:alpha val="43137"/>
                    </a:srgbClr>
                  </a:outerShdw>
                </a:effectLst>
              </a:rPr>
              <a:t>Підвищення якості візуальної інформації</a:t>
            </a:r>
            <a:endParaRPr lang="ru-RU" sz="2800" b="0" kern="1200" dirty="0">
              <a:effectLst>
                <a:outerShdw blurRad="38100" dist="38100" dir="2700000" algn="tl">
                  <a:srgbClr val="000000">
                    <a:alpha val="43137"/>
                  </a:srgbClr>
                </a:outerShdw>
              </a:effectLst>
            </a:endParaRPr>
          </a:p>
        </p:txBody>
      </p:sp>
      <p:sp>
        <p:nvSpPr>
          <p:cNvPr id="6" name="Полилиния 5"/>
          <p:cNvSpPr/>
          <p:nvPr/>
        </p:nvSpPr>
        <p:spPr>
          <a:xfrm>
            <a:off x="1857732" y="1355447"/>
            <a:ext cx="5031189" cy="5091030"/>
          </a:xfrm>
          <a:custGeom>
            <a:avLst/>
            <a:gdLst>
              <a:gd name="connsiteX0" fmla="*/ 330634 w 5031189"/>
              <a:gd name="connsiteY0" fmla="*/ 3807003 h 5091030"/>
              <a:gd name="connsiteX1" fmla="*/ 330634 w 5031189"/>
              <a:gd name="connsiteY1" fmla="*/ 1284027 h 5091030"/>
              <a:gd name="connsiteX2" fmla="*/ 2515595 w 5031189"/>
              <a:gd name="connsiteY2" fmla="*/ 0 h 5091030"/>
              <a:gd name="connsiteX3" fmla="*/ 2515595 w 5031189"/>
              <a:gd name="connsiteY3" fmla="*/ 2545515 h 5091030"/>
              <a:gd name="connsiteX4" fmla="*/ 330634 w 5031189"/>
              <a:gd name="connsiteY4" fmla="*/ 3807003 h 509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89" h="5091030">
                <a:moveTo>
                  <a:pt x="330634" y="3807003"/>
                </a:moveTo>
                <a:cubicBezTo>
                  <a:pt x="-110211" y="3025166"/>
                  <a:pt x="-110211" y="2065864"/>
                  <a:pt x="330634" y="1284027"/>
                </a:cubicBezTo>
                <a:cubicBezTo>
                  <a:pt x="778297" y="490098"/>
                  <a:pt x="1612271" y="0"/>
                  <a:pt x="2515595" y="0"/>
                </a:cubicBezTo>
                <a:lnTo>
                  <a:pt x="2515595" y="2545515"/>
                </a:lnTo>
                <a:lnTo>
                  <a:pt x="330634" y="3807003"/>
                </a:lnTo>
                <a:close/>
              </a:path>
            </a:pathLst>
          </a:custGeom>
          <a:gradFill flip="none" rotWithShape="1">
            <a:gsLst>
              <a:gs pos="0">
                <a:schemeClr val="accent4">
                  <a:lumMod val="50000"/>
                </a:schemeClr>
              </a:gs>
              <a:gs pos="35000">
                <a:schemeClr val="accent4">
                  <a:lumMod val="75000"/>
                </a:schemeClr>
              </a:gs>
              <a:gs pos="100000">
                <a:schemeClr val="accent4">
                  <a:lumMod val="20000"/>
                  <a:lumOff val="80000"/>
                </a:schemeClr>
              </a:gs>
            </a:gsLst>
            <a:lin ang="2700000" scaled="1"/>
            <a:tileRect/>
          </a:gradFill>
          <a:effectLst>
            <a:glow rad="228600">
              <a:schemeClr val="accent4">
                <a:lumMod val="50000"/>
                <a:alpha val="40000"/>
              </a:schemeClr>
            </a:glow>
          </a:effectLst>
          <a:scene3d>
            <a:camera prst="orthographicFront"/>
            <a:lightRig rig="flat" dir="t"/>
          </a:scene3d>
          <a:sp3d prstMaterial="flat">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txBody>
          <a:bodyPr spcFirstLastPara="0" vert="horz" wrap="square" lIns="569536" tIns="1030504" rIns="2815603" bIns="2424476" numCol="1" spcCol="1270" anchor="ctr" anchorCtr="0">
            <a:noAutofit/>
          </a:bodyPr>
          <a:lstStyle/>
          <a:p>
            <a:pPr lvl="0" algn="ctr" defTabSz="1066800">
              <a:lnSpc>
                <a:spcPct val="90000"/>
              </a:lnSpc>
              <a:spcBef>
                <a:spcPct val="0"/>
              </a:spcBef>
              <a:spcAft>
                <a:spcPct val="35000"/>
              </a:spcAft>
            </a:pPr>
            <a:r>
              <a:rPr lang="uk-UA" sz="2400" b="0" kern="1200" dirty="0" err="1" smtClean="0">
                <a:effectLst>
                  <a:outerShdw blurRad="38100" dist="38100" dir="2700000" algn="tl">
                    <a:srgbClr val="000000">
                      <a:alpha val="43137"/>
                    </a:srgbClr>
                  </a:outerShdw>
                </a:effectLst>
              </a:rPr>
              <a:t>Екологіч-ність</a:t>
            </a:r>
            <a:endParaRPr lang="ru-RU" sz="2400" b="0" kern="1200" dirty="0">
              <a:effectLst>
                <a:outerShdw blurRad="38100" dist="38100" dir="2700000" algn="tl">
                  <a:srgbClr val="000000">
                    <a:alpha val="43137"/>
                  </a:srgbClr>
                </a:outerShdw>
              </a:effectLst>
            </a:endParaRPr>
          </a:p>
        </p:txBody>
      </p:sp>
      <p:sp>
        <p:nvSpPr>
          <p:cNvPr id="4" name="Заголовок 1"/>
          <p:cNvSpPr txBox="1">
            <a:spLocks/>
          </p:cNvSpPr>
          <p:nvPr/>
        </p:nvSpPr>
        <p:spPr>
          <a:xfrm>
            <a:off x="285793" y="226388"/>
            <a:ext cx="85715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chemeClr val="accent6">
                  <a:lumMod val="75000"/>
                </a:schemeClr>
              </a:buClr>
              <a:defRPr/>
            </a:pPr>
            <a:r>
              <a:rPr lang="uk-UA" sz="4000" dirty="0" smtClean="0">
                <a:solidFill>
                  <a:schemeClr val="bg1"/>
                </a:solidFill>
              </a:rPr>
              <a:t>Переваги електронних</a:t>
            </a:r>
            <a:r>
              <a:rPr lang="en-US" sz="4000" dirty="0" smtClean="0">
                <a:solidFill>
                  <a:schemeClr val="bg1"/>
                </a:solidFill>
              </a:rPr>
              <a:t> </a:t>
            </a:r>
            <a:r>
              <a:rPr lang="uk-UA" sz="4000" dirty="0" smtClean="0">
                <a:solidFill>
                  <a:schemeClr val="bg1"/>
                </a:solidFill>
              </a:rPr>
              <a:t>засобів навчання</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265558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23850" y="2225614"/>
            <a:ext cx="8532813" cy="3148073"/>
          </a:xfrm>
          <a:prstGeom prst="roundRect">
            <a:avLst>
              <a:gd name="adj" fmla="val 50000"/>
            </a:avLst>
          </a:prstGeom>
          <a:gradFill>
            <a:gsLst>
              <a:gs pos="0">
                <a:schemeClr val="tx2">
                  <a:lumMod val="75000"/>
                </a:schemeClr>
              </a:gs>
              <a:gs pos="35000">
                <a:schemeClr val="tx2">
                  <a:lumMod val="60000"/>
                  <a:lumOff val="40000"/>
                </a:schemeClr>
              </a:gs>
              <a:gs pos="100000">
                <a:schemeClr val="tx2">
                  <a:lumMod val="20000"/>
                  <a:lumOff val="80000"/>
                </a:schemeClr>
              </a:gs>
            </a:gsLst>
            <a:lin ang="21594000" scaled="0"/>
          </a:gradFill>
          <a:ln>
            <a:noFill/>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2" name="Заголовок 1"/>
          <p:cNvSpPr>
            <a:spLocks noGrp="1"/>
          </p:cNvSpPr>
          <p:nvPr>
            <p:ph type="title"/>
          </p:nvPr>
        </p:nvSpPr>
        <p:spPr>
          <a:xfrm>
            <a:off x="1" y="401717"/>
            <a:ext cx="9144000"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uk-UA" sz="4000" dirty="0">
                <a:solidFill>
                  <a:schemeClr val="bg1"/>
                </a:solidFill>
              </a:rPr>
              <a:t>Мета </a:t>
            </a:r>
            <a:r>
              <a:rPr lang="uk-UA" sz="4000" dirty="0" smtClean="0">
                <a:solidFill>
                  <a:schemeClr val="bg1"/>
                </a:solidFill>
              </a:rPr>
              <a:t>роботи</a:t>
            </a:r>
            <a:endParaRPr lang="en-US" sz="4000" dirty="0">
              <a:solidFill>
                <a:schemeClr val="bg1"/>
              </a:solidFill>
            </a:endParaRPr>
          </a:p>
        </p:txBody>
      </p:sp>
      <p:sp>
        <p:nvSpPr>
          <p:cNvPr id="8195" name="Місце для вмісту 2"/>
          <p:cNvSpPr>
            <a:spLocks noGrp="1"/>
          </p:cNvSpPr>
          <p:nvPr>
            <p:ph idx="1"/>
          </p:nvPr>
        </p:nvSpPr>
        <p:spPr>
          <a:xfrm>
            <a:off x="795337" y="2996952"/>
            <a:ext cx="7589837" cy="1857375"/>
          </a:xfrm>
        </p:spPr>
        <p:txBody>
          <a:bodyPr rtlCol="0">
            <a:normAutofit/>
          </a:bodyPr>
          <a:lstStyle/>
          <a:p>
            <a:pPr marL="82550" indent="0" algn="ctr" eaLnBrk="1" fontAlgn="auto" hangingPunct="1">
              <a:buClr>
                <a:schemeClr val="accent6">
                  <a:lumMod val="75000"/>
                </a:schemeClr>
              </a:buClr>
              <a:buFont typeface="Arial" charset="0"/>
              <a:buNone/>
              <a:defRPr/>
            </a:pPr>
            <a:r>
              <a:rPr lang="uk-UA" sz="2800" dirty="0" smtClean="0">
                <a:solidFill>
                  <a:schemeClr val="bg1"/>
                </a:solidFill>
              </a:rPr>
              <a:t>Створення інтерактивної електронної енциклопедії  «Перерізи багатогранників», яку можна використовувати на уроках математики та для самостійного навчання.</a:t>
            </a:r>
          </a:p>
        </p:txBody>
      </p:sp>
    </p:spTree>
    <p:extLst>
      <p:ext uri="{BB962C8B-B14F-4D97-AF65-F5344CB8AC3E}">
        <p14:creationId xmlns:p14="http://schemas.microsoft.com/office/powerpoint/2010/main" val="286418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195">
                                            <p:txEl>
                                              <p:pRg st="0" end="0"/>
                                            </p:txEl>
                                          </p:spTgt>
                                        </p:tgtEl>
                                        <p:attrNameLst>
                                          <p:attrName>style.visibility</p:attrName>
                                        </p:attrNameLst>
                                      </p:cBhvr>
                                      <p:to>
                                        <p:strVal val="visible"/>
                                      </p:to>
                                    </p:set>
                                    <p:animEffect transition="in" filter="fade">
                                      <p:cBhvr>
                                        <p:cTn id="23" dur="1000"/>
                                        <p:tgtEl>
                                          <p:spTgt spid="8195">
                                            <p:txEl>
                                              <p:pRg st="0" end="0"/>
                                            </p:txEl>
                                          </p:spTgt>
                                        </p:tgtEl>
                                      </p:cBhvr>
                                    </p:animEffect>
                                    <p:anim calcmode="lin" valueType="num">
                                      <p:cBhvr>
                                        <p:cTn id="24"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014" y="332656"/>
            <a:ext cx="8562976" cy="1143000"/>
          </a:xfrm>
        </p:spPr>
        <p:txBody>
          <a:bodyPr/>
          <a:lstStyle/>
          <a:p>
            <a:pPr marL="0" indent="0" eaLnBrk="1" fontAlgn="auto" hangingPunct="1">
              <a:spcAft>
                <a:spcPts val="0"/>
              </a:spcAft>
              <a:buClr>
                <a:schemeClr val="accent6">
                  <a:lumMod val="75000"/>
                </a:schemeClr>
              </a:buClr>
              <a:buFont typeface="Georgia" pitchFamily="18" charset="0"/>
              <a:buNone/>
              <a:defRPr/>
            </a:pPr>
            <a:r>
              <a:rPr lang="uk-UA" sz="4000" dirty="0" smtClean="0">
                <a:solidFill>
                  <a:schemeClr val="bg1"/>
                </a:solidFill>
              </a:rPr>
              <a:t>Завдання</a:t>
            </a:r>
            <a:endParaRPr lang="ru-RU" sz="4000" dirty="0">
              <a:solidFill>
                <a:schemeClr val="bg1"/>
              </a:solidFill>
            </a:endParaRPr>
          </a:p>
        </p:txBody>
      </p:sp>
      <p:sp>
        <p:nvSpPr>
          <p:cNvPr id="5" name="Полилиния 4"/>
          <p:cNvSpPr/>
          <p:nvPr/>
        </p:nvSpPr>
        <p:spPr>
          <a:xfrm>
            <a:off x="687210" y="1631627"/>
            <a:ext cx="7804349" cy="999055"/>
          </a:xfrm>
          <a:custGeom>
            <a:avLst/>
            <a:gdLst>
              <a:gd name="connsiteX0" fmla="*/ 0 w 7804349"/>
              <a:gd name="connsiteY0" fmla="*/ 0 h 999053"/>
              <a:gd name="connsiteX1" fmla="*/ 7304823 w 7804349"/>
              <a:gd name="connsiteY1" fmla="*/ 0 h 999053"/>
              <a:gd name="connsiteX2" fmla="*/ 7804349 w 7804349"/>
              <a:gd name="connsiteY2" fmla="*/ 499527 h 999053"/>
              <a:gd name="connsiteX3" fmla="*/ 7304823 w 7804349"/>
              <a:gd name="connsiteY3" fmla="*/ 999053 h 999053"/>
              <a:gd name="connsiteX4" fmla="*/ 0 w 7804349"/>
              <a:gd name="connsiteY4" fmla="*/ 999053 h 999053"/>
              <a:gd name="connsiteX5" fmla="*/ 0 w 7804349"/>
              <a:gd name="connsiteY5" fmla="*/ 0 h 99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4349" h="999053">
                <a:moveTo>
                  <a:pt x="7804349" y="999052"/>
                </a:moveTo>
                <a:lnTo>
                  <a:pt x="499526" y="999052"/>
                </a:lnTo>
                <a:lnTo>
                  <a:pt x="0" y="499526"/>
                </a:lnTo>
                <a:lnTo>
                  <a:pt x="499526" y="1"/>
                </a:lnTo>
                <a:lnTo>
                  <a:pt x="7804349" y="1"/>
                </a:lnTo>
                <a:lnTo>
                  <a:pt x="7804349" y="999052"/>
                </a:lnTo>
                <a:close/>
              </a:path>
            </a:pathLst>
          </a:cu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txBody>
          <a:bodyPr spcFirstLastPara="0" vert="horz" wrap="square" lIns="690318" tIns="87631" rIns="163576" bIns="87630" numCol="1" spcCol="1270" anchor="ctr" anchorCtr="0">
            <a:noAutofit/>
          </a:bodyPr>
          <a:lstStyle/>
          <a:p>
            <a:pPr lvl="0" algn="l" defTabSz="1022350">
              <a:lnSpc>
                <a:spcPct val="90000"/>
              </a:lnSpc>
              <a:spcBef>
                <a:spcPct val="0"/>
              </a:spcBef>
              <a:spcAft>
                <a:spcPct val="35000"/>
              </a:spcAft>
            </a:pPr>
            <a:r>
              <a:rPr lang="uk-UA" sz="2300" kern="1200" dirty="0" smtClean="0"/>
              <a:t>Вивчити, провести аналіз літератури та розробити довідкову інформацію з теми роботи.</a:t>
            </a:r>
            <a:endParaRPr lang="ru-RU" sz="2300" kern="1200" dirty="0"/>
          </a:p>
        </p:txBody>
      </p:sp>
      <p:sp>
        <p:nvSpPr>
          <p:cNvPr id="6" name="Овал 5"/>
          <p:cNvSpPr/>
          <p:nvPr/>
        </p:nvSpPr>
        <p:spPr>
          <a:xfrm>
            <a:off x="214282" y="1645565"/>
            <a:ext cx="999053" cy="999053"/>
          </a:xfrm>
          <a:prstGeom prst="ellipse">
            <a:avLst/>
          </a:prstGeom>
          <a:blipFill rotWithShape="0">
            <a:blip r:embed="rId3"/>
            <a:stretch>
              <a:fillRect/>
            </a:stretch>
          </a:blipFill>
        </p:spPr>
        <p:style>
          <a:lnRef idx="1">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7" name="Полилиния 6"/>
          <p:cNvSpPr/>
          <p:nvPr/>
        </p:nvSpPr>
        <p:spPr>
          <a:xfrm>
            <a:off x="687210" y="2928905"/>
            <a:ext cx="7804349" cy="999055"/>
          </a:xfrm>
          <a:custGeom>
            <a:avLst/>
            <a:gdLst>
              <a:gd name="connsiteX0" fmla="*/ 0 w 7804349"/>
              <a:gd name="connsiteY0" fmla="*/ 0 h 999053"/>
              <a:gd name="connsiteX1" fmla="*/ 7304823 w 7804349"/>
              <a:gd name="connsiteY1" fmla="*/ 0 h 999053"/>
              <a:gd name="connsiteX2" fmla="*/ 7804349 w 7804349"/>
              <a:gd name="connsiteY2" fmla="*/ 499527 h 999053"/>
              <a:gd name="connsiteX3" fmla="*/ 7304823 w 7804349"/>
              <a:gd name="connsiteY3" fmla="*/ 999053 h 999053"/>
              <a:gd name="connsiteX4" fmla="*/ 0 w 7804349"/>
              <a:gd name="connsiteY4" fmla="*/ 999053 h 999053"/>
              <a:gd name="connsiteX5" fmla="*/ 0 w 7804349"/>
              <a:gd name="connsiteY5" fmla="*/ 0 h 99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4349" h="999053">
                <a:moveTo>
                  <a:pt x="7804349" y="999052"/>
                </a:moveTo>
                <a:lnTo>
                  <a:pt x="499526" y="999052"/>
                </a:lnTo>
                <a:lnTo>
                  <a:pt x="0" y="499526"/>
                </a:lnTo>
                <a:lnTo>
                  <a:pt x="499526" y="1"/>
                </a:lnTo>
                <a:lnTo>
                  <a:pt x="7804349" y="1"/>
                </a:lnTo>
                <a:lnTo>
                  <a:pt x="7804349" y="999052"/>
                </a:lnTo>
                <a:close/>
              </a:path>
            </a:pathLst>
          </a:custGeom>
          <a:gradFill flip="none" rotWithShape="1">
            <a:gsLst>
              <a:gs pos="0">
                <a:schemeClr val="tx2">
                  <a:lumMod val="75000"/>
                </a:schemeClr>
              </a:gs>
              <a:gs pos="35000">
                <a:schemeClr val="tx2">
                  <a:lumMod val="60000"/>
                  <a:lumOff val="40000"/>
                </a:schemeClr>
              </a:gs>
              <a:gs pos="100000">
                <a:schemeClr val="tx2">
                  <a:lumMod val="20000"/>
                  <a:lumOff val="80000"/>
                </a:schemeClr>
              </a:gs>
            </a:gsLst>
            <a:lin ang="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3">
              <a:hueOff val="0"/>
              <a:satOff val="0"/>
              <a:lumOff val="0"/>
              <a:alphaOff val="0"/>
            </a:schemeClr>
          </a:effectRef>
          <a:fontRef idx="minor">
            <a:schemeClr val="dk1"/>
          </a:fontRef>
        </p:style>
        <p:txBody>
          <a:bodyPr spcFirstLastPara="0" vert="horz" wrap="square" lIns="690318" tIns="87631" rIns="163576" bIns="87631" numCol="1" spcCol="1270" anchor="ctr" anchorCtr="0">
            <a:noAutofit/>
          </a:bodyPr>
          <a:lstStyle/>
          <a:p>
            <a:pPr lvl="0" algn="l" defTabSz="1022350">
              <a:lnSpc>
                <a:spcPct val="90000"/>
              </a:lnSpc>
              <a:spcBef>
                <a:spcPct val="0"/>
              </a:spcBef>
              <a:spcAft>
                <a:spcPct val="35000"/>
              </a:spcAft>
            </a:pPr>
            <a:r>
              <a:rPr lang="uk-UA" sz="2300" kern="1200" dirty="0" smtClean="0"/>
              <a:t>Створити презентації для кожної з категорій фігур</a:t>
            </a:r>
            <a:endParaRPr lang="ru-RU" sz="2300" kern="1200" dirty="0"/>
          </a:p>
        </p:txBody>
      </p:sp>
      <p:sp>
        <p:nvSpPr>
          <p:cNvPr id="8" name="Овал 7"/>
          <p:cNvSpPr/>
          <p:nvPr/>
        </p:nvSpPr>
        <p:spPr>
          <a:xfrm>
            <a:off x="214282" y="2924540"/>
            <a:ext cx="999053" cy="999053"/>
          </a:xfrm>
          <a:prstGeom prst="ellipse">
            <a:avLst/>
          </a:prstGeom>
          <a:blipFill rotWithShape="0">
            <a:blip r:embed="rId4"/>
            <a:stretch>
              <a:fillRect/>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9" name="Полилиния 8"/>
          <p:cNvSpPr/>
          <p:nvPr/>
        </p:nvSpPr>
        <p:spPr>
          <a:xfrm>
            <a:off x="687210" y="4226183"/>
            <a:ext cx="7804349" cy="999054"/>
          </a:xfrm>
          <a:custGeom>
            <a:avLst/>
            <a:gdLst>
              <a:gd name="connsiteX0" fmla="*/ 0 w 7804349"/>
              <a:gd name="connsiteY0" fmla="*/ 0 h 999053"/>
              <a:gd name="connsiteX1" fmla="*/ 7304823 w 7804349"/>
              <a:gd name="connsiteY1" fmla="*/ 0 h 999053"/>
              <a:gd name="connsiteX2" fmla="*/ 7804349 w 7804349"/>
              <a:gd name="connsiteY2" fmla="*/ 499527 h 999053"/>
              <a:gd name="connsiteX3" fmla="*/ 7304823 w 7804349"/>
              <a:gd name="connsiteY3" fmla="*/ 999053 h 999053"/>
              <a:gd name="connsiteX4" fmla="*/ 0 w 7804349"/>
              <a:gd name="connsiteY4" fmla="*/ 999053 h 999053"/>
              <a:gd name="connsiteX5" fmla="*/ 0 w 7804349"/>
              <a:gd name="connsiteY5" fmla="*/ 0 h 99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4349" h="999053">
                <a:moveTo>
                  <a:pt x="7804349" y="999052"/>
                </a:moveTo>
                <a:lnTo>
                  <a:pt x="499526" y="999052"/>
                </a:lnTo>
                <a:lnTo>
                  <a:pt x="0" y="499526"/>
                </a:lnTo>
                <a:lnTo>
                  <a:pt x="499526" y="1"/>
                </a:lnTo>
                <a:lnTo>
                  <a:pt x="7804349" y="1"/>
                </a:lnTo>
                <a:lnTo>
                  <a:pt x="7804349" y="999052"/>
                </a:lnTo>
                <a:close/>
              </a:path>
            </a:pathLst>
          </a:custGeom>
          <a:gradFill flip="none" rotWithShape="1">
            <a:gsLst>
              <a:gs pos="0">
                <a:schemeClr val="tx2">
                  <a:lumMod val="75000"/>
                </a:schemeClr>
              </a:gs>
              <a:gs pos="35000">
                <a:schemeClr val="tx2">
                  <a:lumMod val="60000"/>
                  <a:lumOff val="40000"/>
                </a:schemeClr>
              </a:gs>
              <a:gs pos="100000">
                <a:schemeClr val="tx2">
                  <a:lumMod val="40000"/>
                  <a:lumOff val="60000"/>
                </a:schemeClr>
              </a:gs>
            </a:gsLst>
            <a:lin ang="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txBody>
          <a:bodyPr spcFirstLastPara="0" vert="horz" wrap="square" lIns="690318" tIns="83821" rIns="156464" bIns="83820" numCol="1" spcCol="1270" anchor="ctr" anchorCtr="0">
            <a:noAutofit/>
          </a:bodyPr>
          <a:lstStyle/>
          <a:p>
            <a:pPr lvl="0" algn="l" defTabSz="977900">
              <a:lnSpc>
                <a:spcPct val="90000"/>
              </a:lnSpc>
              <a:spcBef>
                <a:spcPct val="0"/>
              </a:spcBef>
              <a:spcAft>
                <a:spcPct val="35000"/>
              </a:spcAft>
            </a:pPr>
            <a:r>
              <a:rPr lang="uk-UA" sz="2200" kern="1200" dirty="0" smtClean="0"/>
              <a:t>Розробити тест для самоперевірки вивченого матеріалу та контрольної перевірки знань за темою.</a:t>
            </a:r>
            <a:endParaRPr lang="ru-RU" sz="2200" kern="1200" dirty="0"/>
          </a:p>
        </p:txBody>
      </p:sp>
      <p:sp>
        <p:nvSpPr>
          <p:cNvPr id="10" name="Овал 9"/>
          <p:cNvSpPr/>
          <p:nvPr/>
        </p:nvSpPr>
        <p:spPr>
          <a:xfrm>
            <a:off x="214282" y="4221139"/>
            <a:ext cx="999053" cy="999053"/>
          </a:xfrm>
          <a:prstGeom prst="ellipse">
            <a:avLst/>
          </a:prstGeom>
          <a:blipFill rotWithShape="0">
            <a:blip r:embed="rId5"/>
            <a:stretch>
              <a:fillRect/>
            </a:stretch>
          </a:blipFill>
        </p:spPr>
        <p:style>
          <a:lnRef idx="1">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
        <p:nvSpPr>
          <p:cNvPr id="11" name="Полилиния 10"/>
          <p:cNvSpPr/>
          <p:nvPr/>
        </p:nvSpPr>
        <p:spPr>
          <a:xfrm>
            <a:off x="681100" y="5445694"/>
            <a:ext cx="7804350" cy="999054"/>
          </a:xfrm>
          <a:custGeom>
            <a:avLst/>
            <a:gdLst>
              <a:gd name="connsiteX0" fmla="*/ 0 w 7804349"/>
              <a:gd name="connsiteY0" fmla="*/ 0 h 999053"/>
              <a:gd name="connsiteX1" fmla="*/ 7304823 w 7804349"/>
              <a:gd name="connsiteY1" fmla="*/ 0 h 999053"/>
              <a:gd name="connsiteX2" fmla="*/ 7804349 w 7804349"/>
              <a:gd name="connsiteY2" fmla="*/ 499527 h 999053"/>
              <a:gd name="connsiteX3" fmla="*/ 7304823 w 7804349"/>
              <a:gd name="connsiteY3" fmla="*/ 999053 h 999053"/>
              <a:gd name="connsiteX4" fmla="*/ 0 w 7804349"/>
              <a:gd name="connsiteY4" fmla="*/ 999053 h 999053"/>
              <a:gd name="connsiteX5" fmla="*/ 0 w 7804349"/>
              <a:gd name="connsiteY5" fmla="*/ 0 h 99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4349" h="999053">
                <a:moveTo>
                  <a:pt x="7804349" y="999052"/>
                </a:moveTo>
                <a:lnTo>
                  <a:pt x="499526" y="999052"/>
                </a:lnTo>
                <a:lnTo>
                  <a:pt x="0" y="499526"/>
                </a:lnTo>
                <a:lnTo>
                  <a:pt x="499526" y="1"/>
                </a:lnTo>
                <a:lnTo>
                  <a:pt x="7804349" y="1"/>
                </a:lnTo>
                <a:lnTo>
                  <a:pt x="7804349" y="999052"/>
                </a:lnTo>
                <a:close/>
              </a:path>
            </a:pathLst>
          </a:custGeom>
          <a:gradFill flip="none" rotWithShape="1">
            <a:gsLst>
              <a:gs pos="0">
                <a:schemeClr val="tx2">
                  <a:lumMod val="75000"/>
                </a:schemeClr>
              </a:gs>
              <a:gs pos="35000">
                <a:schemeClr val="tx2">
                  <a:lumMod val="60000"/>
                  <a:lumOff val="40000"/>
                </a:schemeClr>
              </a:gs>
              <a:gs pos="100000">
                <a:schemeClr val="tx2">
                  <a:lumMod val="40000"/>
                  <a:lumOff val="60000"/>
                </a:schemeClr>
              </a:gs>
            </a:gsLst>
            <a:lin ang="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690318" tIns="83821" rIns="156465" bIns="83820" numCol="1" spcCol="1270" anchor="ctr" anchorCtr="0">
            <a:noAutofit/>
          </a:bodyPr>
          <a:lstStyle/>
          <a:p>
            <a:pPr lvl="0" algn="l" defTabSz="977900">
              <a:lnSpc>
                <a:spcPct val="90000"/>
              </a:lnSpc>
              <a:spcBef>
                <a:spcPct val="0"/>
              </a:spcBef>
              <a:spcAft>
                <a:spcPct val="35000"/>
              </a:spcAft>
            </a:pPr>
            <a:r>
              <a:rPr lang="uk-UA" sz="2200" kern="1200" dirty="0" smtClean="0"/>
              <a:t>Провести практичну роботу по використанню підручника на уроках математики.</a:t>
            </a:r>
            <a:endParaRPr lang="ru-RU" sz="2200" kern="1200" dirty="0"/>
          </a:p>
        </p:txBody>
      </p:sp>
      <p:sp>
        <p:nvSpPr>
          <p:cNvPr id="12" name="Овал 11"/>
          <p:cNvSpPr/>
          <p:nvPr/>
        </p:nvSpPr>
        <p:spPr>
          <a:xfrm>
            <a:off x="214282" y="5445695"/>
            <a:ext cx="999053" cy="999053"/>
          </a:xfrm>
          <a:prstGeom prst="ellipse">
            <a:avLst/>
          </a:prstGeom>
          <a:blipFill rotWithShape="0">
            <a:blip r:embed="rId6"/>
            <a:stretch>
              <a:fillRect/>
            </a:stretch>
          </a:blipFill>
        </p:spPr>
        <p:style>
          <a:lnRef idx="1">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6668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70" y="214236"/>
            <a:ext cx="8738210" cy="1143000"/>
          </a:xfrm>
        </p:spPr>
        <p:txBody>
          <a:bodyPr>
            <a:normAutofit fontScale="90000"/>
          </a:bodyPr>
          <a:lstStyle/>
          <a:p>
            <a:pPr marL="0" indent="0" eaLnBrk="1" fontAlgn="auto" hangingPunct="1">
              <a:spcAft>
                <a:spcPts val="0"/>
              </a:spcAft>
              <a:buClr>
                <a:schemeClr val="accent6">
                  <a:lumMod val="75000"/>
                </a:schemeClr>
              </a:buClr>
              <a:buFont typeface="Georgia" pitchFamily="18" charset="0"/>
              <a:buNone/>
              <a:defRPr/>
            </a:pPr>
            <a:r>
              <a:rPr lang="uk-UA" dirty="0" smtClean="0">
                <a:solidFill>
                  <a:schemeClr val="bg1"/>
                </a:solidFill>
              </a:rPr>
              <a:t>Поетапний опис створення електронної енциклопедії</a:t>
            </a:r>
            <a:endParaRPr lang="uk-UA" dirty="0">
              <a:solidFill>
                <a:schemeClr val="bg1"/>
              </a:solidFill>
            </a:endParaRPr>
          </a:p>
        </p:txBody>
      </p:sp>
      <p:sp>
        <p:nvSpPr>
          <p:cNvPr id="5" name="Прямоугольник 4"/>
          <p:cNvSpPr/>
          <p:nvPr/>
        </p:nvSpPr>
        <p:spPr>
          <a:xfrm>
            <a:off x="6373591" y="1837113"/>
            <a:ext cx="2310112" cy="4617419"/>
          </a:xfrm>
          <a:prstGeom prst="rect">
            <a:avLst/>
          </a:prstGeom>
          <a:gradFill>
            <a:gsLst>
              <a:gs pos="0">
                <a:schemeClr val="accent1">
                  <a:lumMod val="75000"/>
                </a:schemeClr>
              </a:gs>
              <a:gs pos="36000">
                <a:schemeClr val="accent1">
                  <a:lumMod val="40000"/>
                  <a:lumOff val="60000"/>
                </a:schemeClr>
              </a:gs>
              <a:gs pos="97000">
                <a:schemeClr val="accent3">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530921" y="2684247"/>
            <a:ext cx="1842670" cy="3770286"/>
          </a:xfrm>
          <a:prstGeom prst="rect">
            <a:avLst/>
          </a:prstGeom>
          <a:gradFill>
            <a:gsLst>
              <a:gs pos="0">
                <a:schemeClr val="accent1">
                  <a:lumMod val="75000"/>
                </a:schemeClr>
              </a:gs>
              <a:gs pos="36000">
                <a:schemeClr val="accent1">
                  <a:lumMod val="40000"/>
                  <a:lumOff val="60000"/>
                </a:schemeClr>
              </a:gs>
              <a:gs pos="97000">
                <a:schemeClr val="accent3">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476250" y="3639425"/>
            <a:ext cx="2054672" cy="2815108"/>
          </a:xfrm>
          <a:prstGeom prst="rect">
            <a:avLst/>
          </a:prstGeom>
          <a:gradFill>
            <a:gsLst>
              <a:gs pos="0">
                <a:schemeClr val="accent1">
                  <a:lumMod val="75000"/>
                </a:schemeClr>
              </a:gs>
              <a:gs pos="36000">
                <a:schemeClr val="accent1">
                  <a:lumMod val="40000"/>
                  <a:lumOff val="60000"/>
                </a:schemeClr>
              </a:gs>
              <a:gs pos="97000">
                <a:schemeClr val="accent3">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08105" y="4529871"/>
            <a:ext cx="2178576" cy="1924662"/>
          </a:xfrm>
          <a:prstGeom prst="rect">
            <a:avLst/>
          </a:prstGeom>
          <a:gradFill>
            <a:gsLst>
              <a:gs pos="0">
                <a:schemeClr val="accent1">
                  <a:lumMod val="75000"/>
                </a:schemeClr>
              </a:gs>
              <a:gs pos="36000">
                <a:schemeClr val="accent1">
                  <a:lumMod val="40000"/>
                  <a:lumOff val="60000"/>
                </a:schemeClr>
              </a:gs>
              <a:gs pos="97000">
                <a:schemeClr val="accent3">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51196" y="4700206"/>
            <a:ext cx="2037802" cy="1754326"/>
          </a:xfrm>
          <a:prstGeom prst="rect">
            <a:avLst/>
          </a:prstGeom>
          <a:noFill/>
        </p:spPr>
        <p:txBody>
          <a:bodyPr wrap="square" rtlCol="0">
            <a:spAutoFit/>
          </a:bodyPr>
          <a:lstStyle/>
          <a:p>
            <a:pPr lvl="0" algn="ctr"/>
            <a:r>
              <a:rPr lang="uk-UA" dirty="0" smtClean="0">
                <a:solidFill>
                  <a:schemeClr val="tx1">
                    <a:lumMod val="95000"/>
                    <a:lumOff val="5000"/>
                  </a:schemeClr>
                </a:solidFill>
              </a:rPr>
              <a:t>Розробка структури, складання дидактичного наповнення енциклопедії</a:t>
            </a:r>
            <a:endParaRPr lang="ru-RU" dirty="0">
              <a:solidFill>
                <a:schemeClr val="tx1">
                  <a:lumMod val="95000"/>
                  <a:lumOff val="5000"/>
                </a:schemeClr>
              </a:solidFill>
            </a:endParaRPr>
          </a:p>
        </p:txBody>
      </p:sp>
      <p:sp>
        <p:nvSpPr>
          <p:cNvPr id="10" name="TextBox 9"/>
          <p:cNvSpPr txBox="1"/>
          <p:nvPr/>
        </p:nvSpPr>
        <p:spPr>
          <a:xfrm>
            <a:off x="2484685" y="4266241"/>
            <a:ext cx="2037802" cy="1338828"/>
          </a:xfrm>
          <a:prstGeom prst="rect">
            <a:avLst/>
          </a:prstGeom>
          <a:noFill/>
        </p:spPr>
        <p:txBody>
          <a:bodyPr wrap="square" rtlCol="0">
            <a:spAutoFit/>
          </a:bodyPr>
          <a:lstStyle/>
          <a:p>
            <a:pPr lvl="0" algn="ctr">
              <a:lnSpc>
                <a:spcPct val="90000"/>
              </a:lnSpc>
              <a:spcAft>
                <a:spcPts val="0"/>
              </a:spcAft>
            </a:pPr>
            <a:r>
              <a:rPr lang="uk-UA" dirty="0" smtClean="0">
                <a:solidFill>
                  <a:schemeClr val="tx1">
                    <a:lumMod val="95000"/>
                    <a:lumOff val="5000"/>
                  </a:schemeClr>
                </a:solidFill>
              </a:rPr>
              <a:t>Розробка дизайну, створення анімаційних роликів,</a:t>
            </a:r>
            <a:r>
              <a:rPr lang="uk-UA" b="1" dirty="0" smtClean="0">
                <a:solidFill>
                  <a:schemeClr val="tx1">
                    <a:lumMod val="95000"/>
                    <a:lumOff val="5000"/>
                  </a:schemeClr>
                </a:solidFill>
              </a:rPr>
              <a:t> </a:t>
            </a:r>
          </a:p>
          <a:p>
            <a:pPr lvl="0" algn="ctr">
              <a:lnSpc>
                <a:spcPct val="90000"/>
              </a:lnSpc>
              <a:spcAft>
                <a:spcPts val="0"/>
              </a:spcAft>
            </a:pPr>
            <a:r>
              <a:rPr lang="uk-UA" dirty="0" smtClean="0">
                <a:solidFill>
                  <a:schemeClr val="tx1">
                    <a:lumMod val="95000"/>
                    <a:lumOff val="5000"/>
                  </a:schemeClr>
                </a:solidFill>
              </a:rPr>
              <a:t>компоновка</a:t>
            </a:r>
            <a:endParaRPr lang="uk-UA" dirty="0">
              <a:solidFill>
                <a:schemeClr val="tx1">
                  <a:lumMod val="95000"/>
                  <a:lumOff val="5000"/>
                </a:schemeClr>
              </a:solidFill>
            </a:endParaRPr>
          </a:p>
        </p:txBody>
      </p:sp>
      <p:sp>
        <p:nvSpPr>
          <p:cNvPr id="11" name="TextBox 10"/>
          <p:cNvSpPr txBox="1"/>
          <p:nvPr/>
        </p:nvSpPr>
        <p:spPr>
          <a:xfrm>
            <a:off x="4433355" y="3400832"/>
            <a:ext cx="2037802" cy="646331"/>
          </a:xfrm>
          <a:prstGeom prst="rect">
            <a:avLst/>
          </a:prstGeom>
          <a:noFill/>
        </p:spPr>
        <p:txBody>
          <a:bodyPr wrap="square" rtlCol="0">
            <a:spAutoFit/>
          </a:bodyPr>
          <a:lstStyle/>
          <a:p>
            <a:pPr lvl="0" algn="ctr"/>
            <a:r>
              <a:rPr lang="uk-UA" dirty="0" smtClean="0">
                <a:solidFill>
                  <a:schemeClr val="tx1">
                    <a:lumMod val="95000"/>
                    <a:lumOff val="5000"/>
                  </a:schemeClr>
                </a:solidFill>
              </a:rPr>
              <a:t>Верстка сторінок енциклопедії</a:t>
            </a:r>
            <a:endParaRPr lang="uk-UA" dirty="0">
              <a:solidFill>
                <a:schemeClr val="tx1">
                  <a:lumMod val="95000"/>
                  <a:lumOff val="5000"/>
                </a:schemeClr>
              </a:solidFill>
            </a:endParaRPr>
          </a:p>
        </p:txBody>
      </p:sp>
      <p:sp>
        <p:nvSpPr>
          <p:cNvPr id="12" name="TextBox 11"/>
          <p:cNvSpPr txBox="1"/>
          <p:nvPr/>
        </p:nvSpPr>
        <p:spPr>
          <a:xfrm>
            <a:off x="6472788" y="2354472"/>
            <a:ext cx="2170296" cy="1200329"/>
          </a:xfrm>
          <a:prstGeom prst="rect">
            <a:avLst/>
          </a:prstGeom>
          <a:noFill/>
        </p:spPr>
        <p:txBody>
          <a:bodyPr wrap="square" rtlCol="0">
            <a:spAutoFit/>
          </a:bodyPr>
          <a:lstStyle/>
          <a:p>
            <a:pPr lvl="0" algn="ctr"/>
            <a:r>
              <a:rPr lang="uk-UA" dirty="0" smtClean="0">
                <a:solidFill>
                  <a:schemeClr val="tx1">
                    <a:lumMod val="95000"/>
                    <a:lumOff val="5000"/>
                  </a:schemeClr>
                </a:solidFill>
              </a:rPr>
              <a:t>Розробка файлу автоматичного запуску у форматі </a:t>
            </a:r>
            <a:r>
              <a:rPr lang="ru-RU" dirty="0" smtClean="0">
                <a:solidFill>
                  <a:schemeClr val="tx1">
                    <a:lumMod val="95000"/>
                    <a:lumOff val="5000"/>
                  </a:schemeClr>
                </a:solidFill>
              </a:rPr>
              <a:t>*</a:t>
            </a:r>
            <a:r>
              <a:rPr lang="en-US" dirty="0" smtClean="0">
                <a:solidFill>
                  <a:schemeClr val="tx1">
                    <a:lumMod val="95000"/>
                    <a:lumOff val="5000"/>
                  </a:schemeClr>
                </a:solidFill>
              </a:rPr>
              <a:t>exe</a:t>
            </a:r>
            <a:endParaRPr lang="uk-UA" dirty="0">
              <a:solidFill>
                <a:schemeClr val="tx1">
                  <a:lumMod val="95000"/>
                  <a:lumOff val="5000"/>
                </a:schemeClr>
              </a:solidFill>
            </a:endParaRPr>
          </a:p>
        </p:txBody>
      </p:sp>
      <p:sp>
        <p:nvSpPr>
          <p:cNvPr id="13" name="TextBox 12"/>
          <p:cNvSpPr txBox="1"/>
          <p:nvPr/>
        </p:nvSpPr>
        <p:spPr>
          <a:xfrm>
            <a:off x="102947" y="4108267"/>
            <a:ext cx="2353518" cy="369332"/>
          </a:xfrm>
          <a:prstGeom prst="rect">
            <a:avLst/>
          </a:prstGeom>
          <a:noFill/>
        </p:spPr>
        <p:txBody>
          <a:bodyPr wrap="square" rtlCol="0">
            <a:spAutoFit/>
          </a:bodyPr>
          <a:lstStyle/>
          <a:p>
            <a:pPr algn="ctr"/>
            <a:r>
              <a:rPr lang="uk-UA" b="1" dirty="0" smtClean="0"/>
              <a:t>підготовчий</a:t>
            </a:r>
            <a:endParaRPr lang="ru-RU" b="1" dirty="0"/>
          </a:p>
        </p:txBody>
      </p:sp>
      <p:sp>
        <p:nvSpPr>
          <p:cNvPr id="14" name="TextBox 13"/>
          <p:cNvSpPr txBox="1"/>
          <p:nvPr/>
        </p:nvSpPr>
        <p:spPr>
          <a:xfrm>
            <a:off x="2254526" y="3215929"/>
            <a:ext cx="2317338" cy="369332"/>
          </a:xfrm>
          <a:prstGeom prst="rect">
            <a:avLst/>
          </a:prstGeom>
          <a:noFill/>
        </p:spPr>
        <p:txBody>
          <a:bodyPr wrap="square" rtlCol="0">
            <a:spAutoFit/>
          </a:bodyPr>
          <a:lstStyle/>
          <a:p>
            <a:pPr algn="ctr"/>
            <a:r>
              <a:rPr lang="uk-UA" b="1" dirty="0" smtClean="0"/>
              <a:t>організаційний</a:t>
            </a:r>
            <a:endParaRPr lang="ru-RU" b="1" dirty="0"/>
          </a:p>
        </p:txBody>
      </p:sp>
      <p:sp>
        <p:nvSpPr>
          <p:cNvPr id="15" name="TextBox 14"/>
          <p:cNvSpPr txBox="1"/>
          <p:nvPr/>
        </p:nvSpPr>
        <p:spPr>
          <a:xfrm>
            <a:off x="4346478" y="2193498"/>
            <a:ext cx="2030774" cy="369332"/>
          </a:xfrm>
          <a:prstGeom prst="rect">
            <a:avLst/>
          </a:prstGeom>
          <a:noFill/>
        </p:spPr>
        <p:txBody>
          <a:bodyPr wrap="square" rtlCol="0">
            <a:spAutoFit/>
          </a:bodyPr>
          <a:lstStyle/>
          <a:p>
            <a:pPr algn="ctr"/>
            <a:r>
              <a:rPr lang="uk-UA" b="1" dirty="0"/>
              <a:t>практичний</a:t>
            </a:r>
            <a:endParaRPr lang="ru-RU" b="1" dirty="0"/>
          </a:p>
        </p:txBody>
      </p:sp>
      <p:sp>
        <p:nvSpPr>
          <p:cNvPr id="16" name="TextBox 15"/>
          <p:cNvSpPr txBox="1"/>
          <p:nvPr/>
        </p:nvSpPr>
        <p:spPr>
          <a:xfrm>
            <a:off x="6192809" y="1467781"/>
            <a:ext cx="2490894" cy="369332"/>
          </a:xfrm>
          <a:prstGeom prst="rect">
            <a:avLst/>
          </a:prstGeom>
          <a:noFill/>
        </p:spPr>
        <p:txBody>
          <a:bodyPr wrap="square" rtlCol="0">
            <a:spAutoFit/>
          </a:bodyPr>
          <a:lstStyle/>
          <a:p>
            <a:pPr algn="ctr"/>
            <a:r>
              <a:rPr lang="uk-UA" b="1" dirty="0" smtClean="0"/>
              <a:t>заключний</a:t>
            </a:r>
            <a:endParaRPr lang="ru-RU" b="1" dirty="0"/>
          </a:p>
        </p:txBody>
      </p:sp>
    </p:spTree>
    <p:extLst>
      <p:ext uri="{BB962C8B-B14F-4D97-AF65-F5344CB8AC3E}">
        <p14:creationId xmlns:p14="http://schemas.microsoft.com/office/powerpoint/2010/main" val="140143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42" presetClass="entr" presetSubtype="0"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chemeClr val="bg1"/>
                </a:solidFill>
              </a:rPr>
              <a:t>В</a:t>
            </a:r>
            <a:r>
              <a:rPr lang="uk-UA" dirty="0" smtClean="0">
                <a:solidFill>
                  <a:schemeClr val="bg1"/>
                </a:solidFill>
              </a:rPr>
              <a:t>ерстка</a:t>
            </a:r>
            <a:endParaRPr lang="uk-UA" dirty="0">
              <a:solidFill>
                <a:schemeClr val="bg1"/>
              </a:solidFill>
            </a:endParaRPr>
          </a:p>
        </p:txBody>
      </p:sp>
      <p:graphicFrame>
        <p:nvGraphicFramePr>
          <p:cNvPr id="4" name="Схема 3"/>
          <p:cNvGraphicFramePr/>
          <p:nvPr>
            <p:extLst>
              <p:ext uri="{D42A27DB-BD31-4B8C-83A1-F6EECF244321}">
                <p14:modId xmlns:p14="http://schemas.microsoft.com/office/powerpoint/2010/main" val="1578583206"/>
              </p:ext>
            </p:extLst>
          </p:nvPr>
        </p:nvGraphicFramePr>
        <p:xfrm>
          <a:off x="1331640" y="1484784"/>
          <a:ext cx="669674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77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1"/>
                </a:solidFill>
              </a:rPr>
              <a:t>Структура</a:t>
            </a:r>
            <a:endParaRPr lang="uk-UA" dirty="0">
              <a:solidFill>
                <a:schemeClr val="bg1"/>
              </a:solidFill>
            </a:endParaRPr>
          </a:p>
        </p:txBody>
      </p:sp>
      <p:pic>
        <p:nvPicPr>
          <p:cNvPr id="4" name="Рисунок 3">
            <a:hlinkClick r:id="rId3" action="ppaction://hlinkfile"/>
          </p:cNvPr>
          <p:cNvPicPr/>
          <p:nvPr/>
        </p:nvPicPr>
        <p:blipFill rotWithShape="1">
          <a:blip r:embed="rId4" cstate="print">
            <a:extLst>
              <a:ext uri="{28A0092B-C50C-407E-A947-70E740481C1C}">
                <a14:useLocalDpi xmlns:a14="http://schemas.microsoft.com/office/drawing/2010/main" val="0"/>
              </a:ext>
            </a:extLst>
          </a:blip>
          <a:srcRect l="8369" r="8729"/>
          <a:stretch/>
        </p:blipFill>
        <p:spPr bwMode="auto">
          <a:xfrm>
            <a:off x="971600" y="1484784"/>
            <a:ext cx="7272808" cy="5112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965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ca6bf3abc8c515d48857a5c5328843bb275e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1331</TotalTime>
  <Words>749</Words>
  <Application>Microsoft Office PowerPoint</Application>
  <PresentationFormat>Экран (4:3)</PresentationFormat>
  <Paragraphs>114</Paragraphs>
  <Slides>13</Slides>
  <Notes>13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15" baseType="lpstr">
      <vt:lpstr>Тема Office</vt:lpstr>
      <vt:lpstr>Лист</vt:lpstr>
      <vt:lpstr>Електронна енциклопедія «Перерізи багатогранників» </vt:lpstr>
      <vt:lpstr>Презентация PowerPoint</vt:lpstr>
      <vt:lpstr>Електронні навчальні засоби</vt:lpstr>
      <vt:lpstr>Презентация PowerPoint</vt:lpstr>
      <vt:lpstr>Мета роботи</vt:lpstr>
      <vt:lpstr>Завдання</vt:lpstr>
      <vt:lpstr>Поетапний опис створення електронної енциклопедії</vt:lpstr>
      <vt:lpstr>Верстка</vt:lpstr>
      <vt:lpstr>Структура</vt:lpstr>
      <vt:lpstr>Таким чином,</vt:lpstr>
      <vt:lpstr>Презентация PowerPoint</vt:lpstr>
      <vt:lpstr>Презентация PowerPoint</vt:lpstr>
      <vt:lpstr>Презентация PowerPoint</vt:lpstr>
    </vt:vector>
  </TitlesOfParts>
  <Company>Donschool35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Електронні енциклопедії</dc:title>
  <dc:creator>Server2</dc:creator>
  <cp:lastModifiedBy>user</cp:lastModifiedBy>
  <cp:revision>55</cp:revision>
  <cp:lastPrinted>2011-12-23T07:00:31Z</cp:lastPrinted>
  <dcterms:created xsi:type="dcterms:W3CDTF">2011-12-21T08:14:43Z</dcterms:created>
  <dcterms:modified xsi:type="dcterms:W3CDTF">2012-09-11T12:30:15Z</dcterms:modified>
</cp:coreProperties>
</file>