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94" r:id="rId12"/>
    <p:sldId id="282" r:id="rId13"/>
    <p:sldId id="281" r:id="rId14"/>
    <p:sldId id="295" r:id="rId15"/>
    <p:sldId id="283" r:id="rId16"/>
    <p:sldId id="271" r:id="rId17"/>
    <p:sldId id="284" r:id="rId18"/>
    <p:sldId id="285" r:id="rId19"/>
    <p:sldId id="286" r:id="rId20"/>
    <p:sldId id="277" r:id="rId21"/>
    <p:sldId id="288" r:id="rId22"/>
    <p:sldId id="279" r:id="rId23"/>
    <p:sldId id="289" r:id="rId24"/>
    <p:sldId id="290" r:id="rId25"/>
    <p:sldId id="291" r:id="rId26"/>
    <p:sldId id="265" r:id="rId27"/>
    <p:sldId id="293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17" autoAdjust="0"/>
    <p:restoredTop sz="94681" autoAdjust="0"/>
  </p:normalViewPr>
  <p:slideViewPr>
    <p:cSldViewPr>
      <p:cViewPr varScale="1">
        <p:scale>
          <a:sx n="80" d="100"/>
          <a:sy n="80" d="100"/>
        </p:scale>
        <p:origin x="-8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2EECC2-2218-4E10-8647-E17A8FDDE994}" type="doc">
      <dgm:prSet loTypeId="urn:microsoft.com/office/officeart/2005/8/layout/vList2" loCatId="list" qsTypeId="urn:microsoft.com/office/officeart/2005/8/quickstyle/simple1#22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93AE16FE-A443-488A-A0F7-F854A1923FF7}">
      <dgm:prSet/>
      <dgm:spPr>
        <a:ln w="76200">
          <a:solidFill>
            <a:schemeClr val="tx2"/>
          </a:solidFill>
        </a:ln>
      </dgm:spPr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ВИДИ  ГЕОМЕТРИЧНИХ  ІЛЮЗІЙ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DCAC79-E26A-4784-9947-998C9F502929}" type="parTrans" cxnId="{73F532F9-605E-4CC2-8FEA-E15591D84CDF}">
      <dgm:prSet/>
      <dgm:spPr/>
      <dgm:t>
        <a:bodyPr/>
        <a:lstStyle/>
        <a:p>
          <a:endParaRPr lang="ru-RU"/>
        </a:p>
      </dgm:t>
    </dgm:pt>
    <dgm:pt modelId="{F02B7C65-0CE0-45C7-A989-C3A922481537}" type="sibTrans" cxnId="{73F532F9-605E-4CC2-8FEA-E15591D84CDF}">
      <dgm:prSet/>
      <dgm:spPr/>
      <dgm:t>
        <a:bodyPr/>
        <a:lstStyle/>
        <a:p>
          <a:endParaRPr lang="ru-RU"/>
        </a:p>
      </dgm:t>
    </dgm:pt>
    <dgm:pt modelId="{7A5E5E88-0434-469F-B633-AE5E0A1630EB}" type="pres">
      <dgm:prSet presAssocID="{4E2EECC2-2218-4E10-8647-E17A8FDDE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54C65-B69B-4C39-B0F4-CF39EF141B66}" type="pres">
      <dgm:prSet presAssocID="{93AE16FE-A443-488A-A0F7-F854A1923FF7}" presName="parentText" presStyleLbl="node1" presStyleIdx="0" presStyleCnt="1" custLinFactNeighborY="-13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29C2E5-46E3-4702-9BFB-E1DFF7228537}" type="presOf" srcId="{4E2EECC2-2218-4E10-8647-E17A8FDDE994}" destId="{7A5E5E88-0434-469F-B633-AE5E0A1630EB}" srcOrd="0" destOrd="0" presId="urn:microsoft.com/office/officeart/2005/8/layout/vList2"/>
    <dgm:cxn modelId="{8A547DDF-D093-41CB-A40F-1ECBF41BF242}" type="presOf" srcId="{93AE16FE-A443-488A-A0F7-F854A1923FF7}" destId="{75854C65-B69B-4C39-B0F4-CF39EF141B66}" srcOrd="0" destOrd="0" presId="urn:microsoft.com/office/officeart/2005/8/layout/vList2"/>
    <dgm:cxn modelId="{73F532F9-605E-4CC2-8FEA-E15591D84CDF}" srcId="{4E2EECC2-2218-4E10-8647-E17A8FDDE994}" destId="{93AE16FE-A443-488A-A0F7-F854A1923FF7}" srcOrd="0" destOrd="0" parTransId="{F4DCAC79-E26A-4784-9947-998C9F502929}" sibTransId="{F02B7C65-0CE0-45C7-A989-C3A922481537}"/>
    <dgm:cxn modelId="{7579D232-A41A-4A29-87FF-1665733DE740}" type="presParOf" srcId="{7A5E5E88-0434-469F-B633-AE5E0A1630EB}" destId="{75854C65-B69B-4C39-B0F4-CF39EF141B66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2EECC2-2218-4E10-8647-E17A8FDDE994}" type="doc">
      <dgm:prSet loTypeId="urn:microsoft.com/office/officeart/2005/8/layout/vList2" loCatId="list" qsTypeId="urn:microsoft.com/office/officeart/2005/8/quickstyle/simple1#23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93AE16FE-A443-488A-A0F7-F854A1923FF7}">
      <dgm:prSet/>
      <dgm:spPr>
        <a:ln w="76200">
          <a:solidFill>
            <a:schemeClr val="tx2"/>
          </a:solidFill>
        </a:ln>
      </dgm:spPr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ВИДИ  ГЕОМЕТРИЧНИХ  ІЛЮЗІЙ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DCAC79-E26A-4784-9947-998C9F502929}" type="parTrans" cxnId="{73F532F9-605E-4CC2-8FEA-E15591D84CDF}">
      <dgm:prSet/>
      <dgm:spPr/>
      <dgm:t>
        <a:bodyPr/>
        <a:lstStyle/>
        <a:p>
          <a:endParaRPr lang="ru-RU"/>
        </a:p>
      </dgm:t>
    </dgm:pt>
    <dgm:pt modelId="{F02B7C65-0CE0-45C7-A989-C3A922481537}" type="sibTrans" cxnId="{73F532F9-605E-4CC2-8FEA-E15591D84CDF}">
      <dgm:prSet/>
      <dgm:spPr/>
      <dgm:t>
        <a:bodyPr/>
        <a:lstStyle/>
        <a:p>
          <a:endParaRPr lang="ru-RU"/>
        </a:p>
      </dgm:t>
    </dgm:pt>
    <dgm:pt modelId="{7A5E5E88-0434-469F-B633-AE5E0A1630EB}" type="pres">
      <dgm:prSet presAssocID="{4E2EECC2-2218-4E10-8647-E17A8FDDE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54C65-B69B-4C39-B0F4-CF39EF141B66}" type="pres">
      <dgm:prSet presAssocID="{93AE16FE-A443-488A-A0F7-F854A1923FF7}" presName="parentText" presStyleLbl="node1" presStyleIdx="0" presStyleCnt="1" custLinFactNeighborY="-13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E0C44A-E364-45EE-83C7-D3167AAB4D51}" type="presOf" srcId="{93AE16FE-A443-488A-A0F7-F854A1923FF7}" destId="{75854C65-B69B-4C39-B0F4-CF39EF141B66}" srcOrd="0" destOrd="0" presId="urn:microsoft.com/office/officeart/2005/8/layout/vList2"/>
    <dgm:cxn modelId="{2B639BCD-8599-418F-BA84-5836B211BA1E}" type="presOf" srcId="{4E2EECC2-2218-4E10-8647-E17A8FDDE994}" destId="{7A5E5E88-0434-469F-B633-AE5E0A1630EB}" srcOrd="0" destOrd="0" presId="urn:microsoft.com/office/officeart/2005/8/layout/vList2"/>
    <dgm:cxn modelId="{73F532F9-605E-4CC2-8FEA-E15591D84CDF}" srcId="{4E2EECC2-2218-4E10-8647-E17A8FDDE994}" destId="{93AE16FE-A443-488A-A0F7-F854A1923FF7}" srcOrd="0" destOrd="0" parTransId="{F4DCAC79-E26A-4784-9947-998C9F502929}" sibTransId="{F02B7C65-0CE0-45C7-A989-C3A922481537}"/>
    <dgm:cxn modelId="{EB8ECB21-A598-4114-9C21-9C4CDCA74C01}" type="presParOf" srcId="{7A5E5E88-0434-469F-B633-AE5E0A1630EB}" destId="{75854C65-B69B-4C39-B0F4-CF39EF141B66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2EECC2-2218-4E10-8647-E17A8FDDE994}" type="doc">
      <dgm:prSet loTypeId="urn:microsoft.com/office/officeart/2005/8/layout/vList2" loCatId="list" qsTypeId="urn:microsoft.com/office/officeart/2005/8/quickstyle/simple1#24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93AE16FE-A443-488A-A0F7-F854A1923FF7}">
      <dgm:prSet/>
      <dgm:spPr>
        <a:ln w="76200">
          <a:solidFill>
            <a:schemeClr val="tx2"/>
          </a:solidFill>
        </a:ln>
      </dgm:spPr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ВИДИ  ГЕОМЕТРИЧНИХ  ІЛЮЗІЙ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DCAC79-E26A-4784-9947-998C9F502929}" type="parTrans" cxnId="{73F532F9-605E-4CC2-8FEA-E15591D84CDF}">
      <dgm:prSet/>
      <dgm:spPr/>
      <dgm:t>
        <a:bodyPr/>
        <a:lstStyle/>
        <a:p>
          <a:endParaRPr lang="ru-RU"/>
        </a:p>
      </dgm:t>
    </dgm:pt>
    <dgm:pt modelId="{F02B7C65-0CE0-45C7-A989-C3A922481537}" type="sibTrans" cxnId="{73F532F9-605E-4CC2-8FEA-E15591D84CDF}">
      <dgm:prSet/>
      <dgm:spPr/>
      <dgm:t>
        <a:bodyPr/>
        <a:lstStyle/>
        <a:p>
          <a:endParaRPr lang="ru-RU"/>
        </a:p>
      </dgm:t>
    </dgm:pt>
    <dgm:pt modelId="{7A5E5E88-0434-469F-B633-AE5E0A1630EB}" type="pres">
      <dgm:prSet presAssocID="{4E2EECC2-2218-4E10-8647-E17A8FDDE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54C65-B69B-4C39-B0F4-CF39EF141B66}" type="pres">
      <dgm:prSet presAssocID="{93AE16FE-A443-488A-A0F7-F854A1923FF7}" presName="parentText" presStyleLbl="node1" presStyleIdx="0" presStyleCnt="1" custLinFactNeighborY="-13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7C5A637-5EB6-4C2D-83A8-738EB7C74298}" type="presOf" srcId="{93AE16FE-A443-488A-A0F7-F854A1923FF7}" destId="{75854C65-B69B-4C39-B0F4-CF39EF141B66}" srcOrd="0" destOrd="0" presId="urn:microsoft.com/office/officeart/2005/8/layout/vList2"/>
    <dgm:cxn modelId="{12F05807-3F00-497D-BC77-A8EFDA254E29}" type="presOf" srcId="{4E2EECC2-2218-4E10-8647-E17A8FDDE994}" destId="{7A5E5E88-0434-469F-B633-AE5E0A1630EB}" srcOrd="0" destOrd="0" presId="urn:microsoft.com/office/officeart/2005/8/layout/vList2"/>
    <dgm:cxn modelId="{73F532F9-605E-4CC2-8FEA-E15591D84CDF}" srcId="{4E2EECC2-2218-4E10-8647-E17A8FDDE994}" destId="{93AE16FE-A443-488A-A0F7-F854A1923FF7}" srcOrd="0" destOrd="0" parTransId="{F4DCAC79-E26A-4784-9947-998C9F502929}" sibTransId="{F02B7C65-0CE0-45C7-A989-C3A922481537}"/>
    <dgm:cxn modelId="{5AF32691-3A83-429D-838D-9192B6DB7D89}" type="presParOf" srcId="{7A5E5E88-0434-469F-B633-AE5E0A1630EB}" destId="{75854C65-B69B-4C39-B0F4-CF39EF141B66}" srcOrd="0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2EECC2-2218-4E10-8647-E17A8FDDE994}" type="doc">
      <dgm:prSet loTypeId="urn:microsoft.com/office/officeart/2005/8/layout/vList2" loCatId="list" qsTypeId="urn:microsoft.com/office/officeart/2005/8/quickstyle/simple1#25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93AE16FE-A443-488A-A0F7-F854A1923FF7}">
      <dgm:prSet/>
      <dgm:spPr>
        <a:ln w="76200">
          <a:solidFill>
            <a:schemeClr val="tx2"/>
          </a:solidFill>
        </a:ln>
      </dgm:spPr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ВИДИ  ГЕОМЕТРИЧНИХ  ІЛЮЗІЙ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DCAC79-E26A-4784-9947-998C9F502929}" type="parTrans" cxnId="{73F532F9-605E-4CC2-8FEA-E15591D84CDF}">
      <dgm:prSet/>
      <dgm:spPr/>
      <dgm:t>
        <a:bodyPr/>
        <a:lstStyle/>
        <a:p>
          <a:endParaRPr lang="ru-RU"/>
        </a:p>
      </dgm:t>
    </dgm:pt>
    <dgm:pt modelId="{F02B7C65-0CE0-45C7-A989-C3A922481537}" type="sibTrans" cxnId="{73F532F9-605E-4CC2-8FEA-E15591D84CDF}">
      <dgm:prSet/>
      <dgm:spPr/>
      <dgm:t>
        <a:bodyPr/>
        <a:lstStyle/>
        <a:p>
          <a:endParaRPr lang="ru-RU"/>
        </a:p>
      </dgm:t>
    </dgm:pt>
    <dgm:pt modelId="{7A5E5E88-0434-469F-B633-AE5E0A1630EB}" type="pres">
      <dgm:prSet presAssocID="{4E2EECC2-2218-4E10-8647-E17A8FDDE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54C65-B69B-4C39-B0F4-CF39EF141B66}" type="pres">
      <dgm:prSet presAssocID="{93AE16FE-A443-488A-A0F7-F854A1923FF7}" presName="parentText" presStyleLbl="node1" presStyleIdx="0" presStyleCnt="1" custLinFactNeighborY="-13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F532F9-605E-4CC2-8FEA-E15591D84CDF}" srcId="{4E2EECC2-2218-4E10-8647-E17A8FDDE994}" destId="{93AE16FE-A443-488A-A0F7-F854A1923FF7}" srcOrd="0" destOrd="0" parTransId="{F4DCAC79-E26A-4784-9947-998C9F502929}" sibTransId="{F02B7C65-0CE0-45C7-A989-C3A922481537}"/>
    <dgm:cxn modelId="{156946DF-F5FA-4C88-A70C-C7864F2E9555}" type="presOf" srcId="{4E2EECC2-2218-4E10-8647-E17A8FDDE994}" destId="{7A5E5E88-0434-469F-B633-AE5E0A1630EB}" srcOrd="0" destOrd="0" presId="urn:microsoft.com/office/officeart/2005/8/layout/vList2"/>
    <dgm:cxn modelId="{6066F31D-C059-4401-8338-59175405F3A9}" type="presOf" srcId="{93AE16FE-A443-488A-A0F7-F854A1923FF7}" destId="{75854C65-B69B-4C39-B0F4-CF39EF141B66}" srcOrd="0" destOrd="0" presId="urn:microsoft.com/office/officeart/2005/8/layout/vList2"/>
    <dgm:cxn modelId="{F76E5A52-CFC3-462D-AE20-2464E0680296}" type="presParOf" srcId="{7A5E5E88-0434-469F-B633-AE5E0A1630EB}" destId="{75854C65-B69B-4C39-B0F4-CF39EF141B66}" srcOrd="0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E2EECC2-2218-4E10-8647-E17A8FDDE994}" type="doc">
      <dgm:prSet loTypeId="urn:microsoft.com/office/officeart/2005/8/layout/vList2" loCatId="list" qsTypeId="urn:microsoft.com/office/officeart/2005/8/quickstyle/simple1#26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93AE16FE-A443-488A-A0F7-F854A1923FF7}">
      <dgm:prSet/>
      <dgm:spPr>
        <a:ln w="76200">
          <a:solidFill>
            <a:schemeClr val="tx2"/>
          </a:solidFill>
        </a:ln>
      </dgm:spPr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ВИДИ  ГЕОМЕТРИЧНИХ  ІЛЮЗІЙ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DCAC79-E26A-4784-9947-998C9F502929}" type="parTrans" cxnId="{73F532F9-605E-4CC2-8FEA-E15591D84CDF}">
      <dgm:prSet/>
      <dgm:spPr/>
      <dgm:t>
        <a:bodyPr/>
        <a:lstStyle/>
        <a:p>
          <a:endParaRPr lang="ru-RU"/>
        </a:p>
      </dgm:t>
    </dgm:pt>
    <dgm:pt modelId="{F02B7C65-0CE0-45C7-A989-C3A922481537}" type="sibTrans" cxnId="{73F532F9-605E-4CC2-8FEA-E15591D84CDF}">
      <dgm:prSet/>
      <dgm:spPr/>
      <dgm:t>
        <a:bodyPr/>
        <a:lstStyle/>
        <a:p>
          <a:endParaRPr lang="ru-RU"/>
        </a:p>
      </dgm:t>
    </dgm:pt>
    <dgm:pt modelId="{7A5E5E88-0434-469F-B633-AE5E0A1630EB}" type="pres">
      <dgm:prSet presAssocID="{4E2EECC2-2218-4E10-8647-E17A8FDDE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54C65-B69B-4C39-B0F4-CF39EF141B66}" type="pres">
      <dgm:prSet presAssocID="{93AE16FE-A443-488A-A0F7-F854A1923FF7}" presName="parentText" presStyleLbl="node1" presStyleIdx="0" presStyleCnt="1" custLinFactNeighborY="-13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F532F9-605E-4CC2-8FEA-E15591D84CDF}" srcId="{4E2EECC2-2218-4E10-8647-E17A8FDDE994}" destId="{93AE16FE-A443-488A-A0F7-F854A1923FF7}" srcOrd="0" destOrd="0" parTransId="{F4DCAC79-E26A-4784-9947-998C9F502929}" sibTransId="{F02B7C65-0CE0-45C7-A989-C3A922481537}"/>
    <dgm:cxn modelId="{32374E5D-4F3C-43A9-9B3B-6BCE7C3F8595}" type="presOf" srcId="{93AE16FE-A443-488A-A0F7-F854A1923FF7}" destId="{75854C65-B69B-4C39-B0F4-CF39EF141B66}" srcOrd="0" destOrd="0" presId="urn:microsoft.com/office/officeart/2005/8/layout/vList2"/>
    <dgm:cxn modelId="{E086AF34-F792-47AB-9909-A52D8C1D5E17}" type="presOf" srcId="{4E2EECC2-2218-4E10-8647-E17A8FDDE994}" destId="{7A5E5E88-0434-469F-B633-AE5E0A1630EB}" srcOrd="0" destOrd="0" presId="urn:microsoft.com/office/officeart/2005/8/layout/vList2"/>
    <dgm:cxn modelId="{C32CEB8A-2570-4D6F-ABCF-89ED568DFF4D}" type="presParOf" srcId="{7A5E5E88-0434-469F-B633-AE5E0A1630EB}" destId="{75854C65-B69B-4C39-B0F4-CF39EF141B66}" srcOrd="0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E2EECC2-2218-4E10-8647-E17A8FDDE994}" type="doc">
      <dgm:prSet loTypeId="urn:microsoft.com/office/officeart/2005/8/layout/vList2" loCatId="list" qsTypeId="urn:microsoft.com/office/officeart/2005/8/quickstyle/simple1#27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93AE16FE-A443-488A-A0F7-F854A1923FF7}">
      <dgm:prSet/>
      <dgm:spPr>
        <a:ln w="76200">
          <a:solidFill>
            <a:schemeClr val="tx2"/>
          </a:solidFill>
        </a:ln>
      </dgm:spPr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ВИДИ  ГЕОМЕТРИЧНИХ  ІЛЮЗІЙ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DCAC79-E26A-4784-9947-998C9F502929}" type="parTrans" cxnId="{73F532F9-605E-4CC2-8FEA-E15591D84CDF}">
      <dgm:prSet/>
      <dgm:spPr/>
      <dgm:t>
        <a:bodyPr/>
        <a:lstStyle/>
        <a:p>
          <a:endParaRPr lang="ru-RU"/>
        </a:p>
      </dgm:t>
    </dgm:pt>
    <dgm:pt modelId="{F02B7C65-0CE0-45C7-A989-C3A922481537}" type="sibTrans" cxnId="{73F532F9-605E-4CC2-8FEA-E15591D84CDF}">
      <dgm:prSet/>
      <dgm:spPr/>
      <dgm:t>
        <a:bodyPr/>
        <a:lstStyle/>
        <a:p>
          <a:endParaRPr lang="ru-RU"/>
        </a:p>
      </dgm:t>
    </dgm:pt>
    <dgm:pt modelId="{7A5E5E88-0434-469F-B633-AE5E0A1630EB}" type="pres">
      <dgm:prSet presAssocID="{4E2EECC2-2218-4E10-8647-E17A8FDDE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54C65-B69B-4C39-B0F4-CF39EF141B66}" type="pres">
      <dgm:prSet presAssocID="{93AE16FE-A443-488A-A0F7-F854A1923FF7}" presName="parentText" presStyleLbl="node1" presStyleIdx="0" presStyleCnt="1" custLinFactNeighborY="-13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F532F9-605E-4CC2-8FEA-E15591D84CDF}" srcId="{4E2EECC2-2218-4E10-8647-E17A8FDDE994}" destId="{93AE16FE-A443-488A-A0F7-F854A1923FF7}" srcOrd="0" destOrd="0" parTransId="{F4DCAC79-E26A-4784-9947-998C9F502929}" sibTransId="{F02B7C65-0CE0-45C7-A989-C3A922481537}"/>
    <dgm:cxn modelId="{413663A3-3E46-4DDC-8C1B-9D0A56377B98}" type="presOf" srcId="{4E2EECC2-2218-4E10-8647-E17A8FDDE994}" destId="{7A5E5E88-0434-469F-B633-AE5E0A1630EB}" srcOrd="0" destOrd="0" presId="urn:microsoft.com/office/officeart/2005/8/layout/vList2"/>
    <dgm:cxn modelId="{604D4CA6-817E-412B-B747-6A837D49C076}" type="presOf" srcId="{93AE16FE-A443-488A-A0F7-F854A1923FF7}" destId="{75854C65-B69B-4C39-B0F4-CF39EF141B66}" srcOrd="0" destOrd="0" presId="urn:microsoft.com/office/officeart/2005/8/layout/vList2"/>
    <dgm:cxn modelId="{2DCC09BB-A49D-4A55-BC85-580EE22866C4}" type="presParOf" srcId="{7A5E5E88-0434-469F-B633-AE5E0A1630EB}" destId="{75854C65-B69B-4C39-B0F4-CF39EF141B66}" srcOrd="0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E2EECC2-2218-4E10-8647-E17A8FDDE994}" type="doc">
      <dgm:prSet loTypeId="urn:microsoft.com/office/officeart/2005/8/layout/vList2" loCatId="list" qsTypeId="urn:microsoft.com/office/officeart/2005/8/quickstyle/simple1#28" qsCatId="simple" csTypeId="urn:microsoft.com/office/officeart/2005/8/colors/accent4_5" csCatId="accent4" phldr="1"/>
      <dgm:spPr/>
      <dgm:t>
        <a:bodyPr/>
        <a:lstStyle/>
        <a:p>
          <a:endParaRPr lang="ru-RU"/>
        </a:p>
      </dgm:t>
    </dgm:pt>
    <dgm:pt modelId="{93AE16FE-A443-488A-A0F7-F854A1923FF7}">
      <dgm:prSet/>
      <dgm:spPr>
        <a:ln w="76200">
          <a:solidFill>
            <a:schemeClr val="tx2"/>
          </a:solidFill>
        </a:ln>
      </dgm:spPr>
      <dgm:t>
        <a:bodyPr/>
        <a:lstStyle/>
        <a:p>
          <a:pPr rtl="0"/>
          <a:r>
            <a:rPr lang="uk-UA" b="1" dirty="0" smtClean="0">
              <a:latin typeface="Times New Roman" pitchFamily="18" charset="0"/>
              <a:cs typeface="Times New Roman" pitchFamily="18" charset="0"/>
            </a:rPr>
            <a:t>ВИДИ  ГЕОМЕТРИЧНИХ  ІЛЮЗІЙ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F4DCAC79-E26A-4784-9947-998C9F502929}" type="parTrans" cxnId="{73F532F9-605E-4CC2-8FEA-E15591D84CDF}">
      <dgm:prSet/>
      <dgm:spPr/>
      <dgm:t>
        <a:bodyPr/>
        <a:lstStyle/>
        <a:p>
          <a:endParaRPr lang="ru-RU"/>
        </a:p>
      </dgm:t>
    </dgm:pt>
    <dgm:pt modelId="{F02B7C65-0CE0-45C7-A989-C3A922481537}" type="sibTrans" cxnId="{73F532F9-605E-4CC2-8FEA-E15591D84CDF}">
      <dgm:prSet/>
      <dgm:spPr/>
      <dgm:t>
        <a:bodyPr/>
        <a:lstStyle/>
        <a:p>
          <a:endParaRPr lang="ru-RU"/>
        </a:p>
      </dgm:t>
    </dgm:pt>
    <dgm:pt modelId="{7A5E5E88-0434-469F-B633-AE5E0A1630EB}" type="pres">
      <dgm:prSet presAssocID="{4E2EECC2-2218-4E10-8647-E17A8FDDE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54C65-B69B-4C39-B0F4-CF39EF141B66}" type="pres">
      <dgm:prSet presAssocID="{93AE16FE-A443-488A-A0F7-F854A1923FF7}" presName="parentText" presStyleLbl="node1" presStyleIdx="0" presStyleCnt="1" custLinFactNeighborY="-13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4001332-F10A-408F-A02D-3A44A3801C08}" type="presOf" srcId="{4E2EECC2-2218-4E10-8647-E17A8FDDE994}" destId="{7A5E5E88-0434-469F-B633-AE5E0A1630EB}" srcOrd="0" destOrd="0" presId="urn:microsoft.com/office/officeart/2005/8/layout/vList2"/>
    <dgm:cxn modelId="{73F532F9-605E-4CC2-8FEA-E15591D84CDF}" srcId="{4E2EECC2-2218-4E10-8647-E17A8FDDE994}" destId="{93AE16FE-A443-488A-A0F7-F854A1923FF7}" srcOrd="0" destOrd="0" parTransId="{F4DCAC79-E26A-4784-9947-998C9F502929}" sibTransId="{F02B7C65-0CE0-45C7-A989-C3A922481537}"/>
    <dgm:cxn modelId="{C6E9765F-5158-403C-975B-E3E9073D0B65}" type="presOf" srcId="{93AE16FE-A443-488A-A0F7-F854A1923FF7}" destId="{75854C65-B69B-4C39-B0F4-CF39EF141B66}" srcOrd="0" destOrd="0" presId="urn:microsoft.com/office/officeart/2005/8/layout/vList2"/>
    <dgm:cxn modelId="{5BF31A47-159B-49EF-97AF-CF83355CEC52}" type="presParOf" srcId="{7A5E5E88-0434-469F-B633-AE5E0A1630EB}" destId="{75854C65-B69B-4C39-B0F4-CF39EF141B66}" srcOrd="0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E2EECC2-2218-4E10-8647-E17A8FDDE994}" type="doc">
      <dgm:prSet loTypeId="urn:microsoft.com/office/officeart/2005/8/layout/vList2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93AE16FE-A443-488A-A0F7-F854A1923FF7}">
      <dgm:prSet custT="1"/>
      <dgm:spPr/>
      <dgm:t>
        <a:bodyPr/>
        <a:lstStyle/>
        <a:p>
          <a:pPr algn="ctr" rtl="0"/>
          <a:r>
            <a:rPr lang="uk-UA" sz="6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В  И  С  </a:t>
          </a:r>
          <a:r>
            <a:rPr lang="uk-UA" sz="6000" b="1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Н  О  </a:t>
          </a:r>
          <a:r>
            <a:rPr lang="uk-UA" sz="6000" b="1" dirty="0" smtClean="0">
              <a:solidFill>
                <a:schemeClr val="accent1">
                  <a:lumMod val="40000"/>
                  <a:lumOff val="60000"/>
                </a:schemeClr>
              </a:solidFill>
              <a:latin typeface="Times New Roman" pitchFamily="18" charset="0"/>
              <a:cs typeface="Times New Roman" pitchFamily="18" charset="0"/>
            </a:rPr>
            <a:t>В  К  И :</a:t>
          </a:r>
          <a:endParaRPr lang="ru-RU" sz="6000" b="1" dirty="0">
            <a:solidFill>
              <a:schemeClr val="accent1">
                <a:lumMod val="40000"/>
                <a:lumOff val="6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F4DCAC79-E26A-4784-9947-998C9F502929}" type="parTrans" cxnId="{73F532F9-605E-4CC2-8FEA-E15591D84CDF}">
      <dgm:prSet/>
      <dgm:spPr/>
      <dgm:t>
        <a:bodyPr/>
        <a:lstStyle/>
        <a:p>
          <a:endParaRPr lang="ru-RU"/>
        </a:p>
      </dgm:t>
    </dgm:pt>
    <dgm:pt modelId="{F02B7C65-0CE0-45C7-A989-C3A922481537}" type="sibTrans" cxnId="{73F532F9-605E-4CC2-8FEA-E15591D84CDF}">
      <dgm:prSet/>
      <dgm:spPr/>
      <dgm:t>
        <a:bodyPr/>
        <a:lstStyle/>
        <a:p>
          <a:endParaRPr lang="ru-RU"/>
        </a:p>
      </dgm:t>
    </dgm:pt>
    <dgm:pt modelId="{7A5E5E88-0434-469F-B633-AE5E0A1630EB}" type="pres">
      <dgm:prSet presAssocID="{4E2EECC2-2218-4E10-8647-E17A8FDDE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5854C65-B69B-4C39-B0F4-CF39EF141B66}" type="pres">
      <dgm:prSet presAssocID="{93AE16FE-A443-488A-A0F7-F854A1923FF7}" presName="parentText" presStyleLbl="node1" presStyleIdx="0" presStyleCnt="1" custLinFactNeighborY="-136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91C0F4-B3B9-4A4C-B70F-D89D99B71808}" type="presOf" srcId="{93AE16FE-A443-488A-A0F7-F854A1923FF7}" destId="{75854C65-B69B-4C39-B0F4-CF39EF141B66}" srcOrd="0" destOrd="0" presId="urn:microsoft.com/office/officeart/2005/8/layout/vList2"/>
    <dgm:cxn modelId="{73F532F9-605E-4CC2-8FEA-E15591D84CDF}" srcId="{4E2EECC2-2218-4E10-8647-E17A8FDDE994}" destId="{93AE16FE-A443-488A-A0F7-F854A1923FF7}" srcOrd="0" destOrd="0" parTransId="{F4DCAC79-E26A-4784-9947-998C9F502929}" sibTransId="{F02B7C65-0CE0-45C7-A989-C3A922481537}"/>
    <dgm:cxn modelId="{C9DBF90E-6ADD-434C-B349-BA9268FFCEDE}" type="presOf" srcId="{4E2EECC2-2218-4E10-8647-E17A8FDDE994}" destId="{7A5E5E88-0434-469F-B633-AE5E0A1630EB}" srcOrd="0" destOrd="0" presId="urn:microsoft.com/office/officeart/2005/8/layout/vList2"/>
    <dgm:cxn modelId="{A7822F50-81F3-4046-A148-700740CC6904}" type="presParOf" srcId="{7A5E5E88-0434-469F-B633-AE5E0A1630EB}" destId="{75854C65-B69B-4C39-B0F4-CF39EF141B66}" srcOrd="0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0CD6F4D-3366-43D3-B2A3-24FC2A5A045E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608FA15-6D2E-411C-B804-C7FA0B643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BABF03-F4E4-4793-96B2-04011D2E636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6C6E5AA-B4AE-4E56-A5C4-8521C9FF1D97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7985D5E-C124-46C8-B888-4DD45A235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81196-F2B2-4A0E-8CDF-01ED8A0FEB41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9D9F9B-6978-4E72-A41A-29B9F21AD9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D2052-69E3-4083-8AAC-34CC903DDA48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9AEFF-8FF9-4C6E-A7BC-84B3E2A40A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5AFE9-93B5-425A-B945-D262870E1188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7E622-0DB6-4FB4-BF6A-D2FC87255B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496DC93-7547-442A-AE7D-7E4D7CBD5CEE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A3FBFCC-4064-430E-B0F2-1320A56FD3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010CCF-6459-4642-B102-1D34B9F2095D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D8AC95-9070-446D-9DBE-0CD7E17CB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A1A7210-0C41-47C6-93BC-88D17C6739B2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67623AE-B22D-4C3B-8446-E81CCB9726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1D2FDE3-62B4-465F-8116-CCF7086372FF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A236A11-9B27-4E11-A12B-42DFA6BBE0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AF365-02A8-464B-B0F6-B52AD4AB0891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052206-6E0D-43BA-AA92-0F0D390712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21D063-AD52-40D7-A8CD-8A24A029F80A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B772645-0ADB-4169-8101-D44EF0711D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2D80B9F-2480-4D1B-A376-BF0023852609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5D3504B-1360-48E4-8305-0B8205F08B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BCCDFC-6894-4A95-A404-B25591A71B7E}" type="datetimeFigureOut">
              <a:rPr lang="ru-RU"/>
              <a:pPr>
                <a:defRPr/>
              </a:pPr>
              <a:t>15.02.2011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9B0F83D1-2A25-4738-902A-B5C787ED8E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4" r:id="rId2"/>
    <p:sldLayoutId id="2147483709" r:id="rId3"/>
    <p:sldLayoutId id="2147483710" r:id="rId4"/>
    <p:sldLayoutId id="2147483711" r:id="rId5"/>
    <p:sldLayoutId id="2147483712" r:id="rId6"/>
    <p:sldLayoutId id="2147483705" r:id="rId7"/>
    <p:sldLayoutId id="2147483713" r:id="rId8"/>
    <p:sldLayoutId id="2147483714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Schoolbook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Schoolbook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Schoolbook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Century Schoolbook" pitchFamily="18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mg3.nnm.ru/b/4/b/e/2/b4be22180637c117befd6dd61ea2dbb3_full_full.jpg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img3.nnm.ru/2/d/a/4/8/2da480d6bd54152551af8e970a543df1_full_full.jpg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pointart.ru/img/il/32r23dqdq.jpg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11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bc-people.com/illusion/classic-1.htm" TargetMode="Externa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2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abc-people.com/phenomenons/ghosts/effect-3.htm" TargetMode="Externa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82553"/>
            <a:ext cx="8358246" cy="3714776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Криворізька загальноосвітня школа  І-ІІІ ступенів № 35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Творчо-пошукова робота учениці 7-Б класу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 err="1" smtClean="0">
                <a:latin typeface="Times New Roman" pitchFamily="18" charset="0"/>
                <a:cs typeface="Times New Roman" pitchFamily="18" charset="0"/>
              </a:rPr>
              <a:t>Стороженко</a:t>
            </a:r>
            <a:r>
              <a:rPr lang="uk-UA" sz="2700" dirty="0" smtClean="0">
                <a:latin typeface="Times New Roman" pitchFamily="18" charset="0"/>
                <a:cs typeface="Times New Roman" pitchFamily="18" charset="0"/>
              </a:rPr>
              <a:t> Юлії Володимирівни</a:t>
            </a:r>
            <a:br>
              <a:rPr lang="uk-UA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47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ЗАГАДКОВИЙ СВІТ ГЕОМЕТРИЧНИХ ІЛЮЗІЙ</a:t>
            </a:r>
            <a:r>
              <a:rPr lang="uk-UA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uk-UA" sz="16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18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2938" y="5786438"/>
            <a:ext cx="8286750" cy="785812"/>
          </a:xfrm>
        </p:spPr>
        <p:txBody>
          <a:bodyPr/>
          <a:lstStyle/>
          <a:p>
            <a:pPr marR="0" eaLnBrk="1" hangingPunct="1"/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Науковий керівник</a:t>
            </a:r>
          </a:p>
          <a:p>
            <a:pPr marR="0" eaLnBrk="1" hangingPunct="1"/>
            <a:r>
              <a:rPr lang="uk-UA" sz="20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ЛОСЬ НАТАЛІЯ МИКОЛАЇВНА</a:t>
            </a:r>
            <a:endParaRPr lang="ru-RU" sz="2000" b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3857625"/>
            <a:ext cx="214312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967 -0.84722 C 0.79479 -0.84213 0.79201 -0.8375 0.79028 -0.83218 C 0.78403 -0.81273 0.79375 -0.83356 0.78542 -0.81713 C 0.78316 -0.80741 0.78212 -0.80185 0.77743 -0.79352 C 0.77691 -0.79074 0.77656 -0.78773 0.77587 -0.78495 C 0.775 -0.78194 0.77326 -0.7794 0.77257 -0.77639 C 0.76684 -0.75093 0.77552 -0.77523 0.76771 -0.75255 C 0.76563 -0.74676 0.76129 -0.73542 0.76129 -0.73542 C 0.76076 -0.73264 0.76042 -0.72963 0.75972 -0.72685 C 0.75885 -0.72384 0.75712 -0.7213 0.75642 -0.71829 C 0.75556 -0.71412 0.7559 -0.70949 0.75486 -0.70532 C 0.75139 -0.69005 0.74635 -0.67292 0.74184 -0.6581 C 0.73993 -0.64282 0.73785 -0.63773 0.73056 -0.62569 C 0.72778 -0.61042 0.7184 -0.58681 0.71129 -0.57407 C 0.70573 -0.54954 0.71042 -0.55787 0.70156 -0.54606 C 0.69635 -0.52523 0.68733 -0.51088 0.67899 -0.49236 C 0.66736 -0.46644 0.6566 -0.44074 0.63872 -0.42153 C 0.6316 -0.40278 0.64028 -0.4213 0.62899 -0.4088 C 0.62691 -0.40648 0.62622 -0.40231 0.62413 -0.4 C 0.62188 -0.39745 0.61875 -0.39583 0.61615 -0.39352 C 0.59774 -0.36227 0.62274 -0.40069 0.6 -0.37847 C 0.59445 -0.37315 0.59149 -0.36319 0.58542 -0.35903 C 0.58229 -0.35694 0.57882 -0.35509 0.57587 -0.35255 C 0.56406 -0.34259 0.57083 -0.34537 0.55972 -0.33333 C 0.54965 -0.32245 0.53924 -0.31088 0.52743 -0.30324 C 0.52326 -0.29769 0.51233 -0.28056 0.50486 -0.27731 C 0.49688 -0.27384 0.49115 -0.27199 0.48385 -0.26227 C 0.47882 -0.25556 0.47465 -0.25023 0.46771 -0.24722 C 0.45677 -0.23264 0.4434 -0.22454 0.43056 -0.21273 C 0.41927 -0.20231 0.40938 -0.19329 0.3967 -0.18495 C 0.38576 -0.17778 0.37656 -0.16736 0.36458 -0.16343 C 0.34792 -0.14699 0.32483 -0.13819 0.30486 -0.13102 C 0.29219 -0.12014 0.27396 -0.11921 0.25972 -0.11181 C 0.22083 -0.09144 0.18056 -0.0713 0.13872 -0.06667 C 0.12292 -0.0581 0.10885 -0.05185 0.09184 -0.04931 C 0.07934 -0.04537 0.06684 -0.04769 0.05486 -0.04074 C 0.05313 -0.03981 0.05174 -0.03773 0.05 -0.03657 C 0.0474 -0.03495 0.04462 -0.03356 0.04184 -0.03218 C 0.03872 -0.03056 0.03229 -0.02778 0.03229 -0.02778 C 0.02517 -0.01852 0.01858 -0.01435 0.00972 -0.00856 C 0.00816 -0.00648 0.00677 -0.0037 0.00486 -0.00208 C 0.00347 -0.00093 1.94444E-6 1.38778E-17 1.94444E-6 1.38778E-17 " pathEditMode="relative" ptsTypes="fffffffffffffffffffffffffffffffffffffffff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Приклади використання геометричних ілюзій художниками, архітекторами, модельєрами</a:t>
            </a:r>
            <a:endParaRPr lang="ru-RU" sz="33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571625"/>
            <a:ext cx="83581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Приклади використання геометричних ілюзій художниками, архітекторами, модельєрами</a:t>
            </a:r>
            <a:endParaRPr lang="ru-RU" sz="33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227763" y="2997200"/>
            <a:ext cx="3143250" cy="1354138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Пафенон – головний храм афинського Акрополя</a:t>
            </a: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96975"/>
            <a:ext cx="6156325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Приклади використання геометричних ілюзій художниками, архітекторами, модельєрами</a:t>
            </a:r>
            <a:endParaRPr lang="ru-RU" sz="33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25" y="1428750"/>
            <a:ext cx="6215063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3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Приклади використання геометричних ілюзій художниками, архітекторами, модельєрами</a:t>
            </a:r>
            <a:endParaRPr lang="ru-RU" sz="33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659563" y="2636838"/>
            <a:ext cx="2484437" cy="1643062"/>
          </a:xfrm>
        </p:spPr>
        <p:txBody>
          <a:bodyPr/>
          <a:lstStyle/>
          <a:p>
            <a:pPr eaLnBrk="1" hangingPunct="1"/>
            <a:r>
              <a:rPr lang="uk-UA" sz="2600" smtClean="0">
                <a:solidFill>
                  <a:schemeClr val="bg1"/>
                </a:solidFill>
              </a:rPr>
              <a:t>Перевернутий з фундаменту на дах будинок</a:t>
            </a:r>
            <a:endParaRPr lang="ru-RU" sz="2600" smtClean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32" y="1412861"/>
            <a:ext cx="6429420" cy="5286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71546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Приклади використання геометричних ілюзій художниками, архітекторами, модельєрами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6516688" y="2852738"/>
            <a:ext cx="2857500" cy="1497012"/>
          </a:xfrm>
        </p:spPr>
        <p:txBody>
          <a:bodyPr/>
          <a:lstStyle/>
          <a:p>
            <a:pPr eaLnBrk="1" hangingPunct="1"/>
            <a:r>
              <a:rPr lang="ru-RU" sz="3200" smtClean="0">
                <a:solidFill>
                  <a:schemeClr val="bg1"/>
                </a:solidFill>
              </a:rPr>
              <a:t>Пішохідний міст, що був створений до Олімпіади - 2004</a:t>
            </a: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403" y="1157053"/>
            <a:ext cx="6231955" cy="55535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00108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Приклади використання геометричних ілюзій художниками, архітекторами, модельєрами</a:t>
            </a:r>
            <a:endParaRPr lang="ru-RU" sz="32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6659563" y="2924175"/>
            <a:ext cx="3071812" cy="1425575"/>
          </a:xfrm>
        </p:spPr>
        <p:txBody>
          <a:bodyPr/>
          <a:lstStyle/>
          <a:p>
            <a:pPr eaLnBrk="1" hangingPunct="1"/>
            <a:r>
              <a:rPr lang="uk-UA" sz="3600" smtClean="0">
                <a:solidFill>
                  <a:schemeClr val="bg1"/>
                </a:solidFill>
              </a:rPr>
              <a:t>Будинок у Мельбурні</a:t>
            </a:r>
            <a:endParaRPr lang="ru-RU" sz="360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938" y="1085912"/>
            <a:ext cx="6520162" cy="56317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259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5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Архітектурні 3D-ілюзії</a:t>
            </a: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>
            <a:hlinkClick r:id="rId2" tgtFrame="_blank" tooltip="оригинальный размер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071546"/>
            <a:ext cx="6357982" cy="54292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58259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uk-UA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uk-UA" sz="53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Архітектурні 3D-ілюзії</a:t>
            </a:r>
            <a: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hlinkClick r:id="rId2" tgtFrame="_blank" tooltip="оригинальный размер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142984"/>
            <a:ext cx="7858179" cy="53578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15370" cy="1643074"/>
          </a:xfrm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sof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Оптична ілюзія – </a:t>
            </a:r>
            <a:br>
              <a:rPr lang="uk-UA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 як обдурити роззяву.</a:t>
            </a:r>
            <a:r>
              <a:rPr lang="ru-RU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63270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146" y="-57173"/>
            <a:ext cx="8215370" cy="1643074"/>
          </a:xfrm>
          <a:effectLst>
            <a:glow rad="2286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soft" dir="t"/>
          </a:scene3d>
          <a:sp3d>
            <a:bevelT prst="angle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Оптична ілюзія – </a:t>
            </a:r>
            <a:br>
              <a:rPr lang="uk-UA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або як обдурити роззяву.</a:t>
            </a:r>
            <a:r>
              <a:rPr lang="ru-RU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pointart.ru/img/il/32r23dqdq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827088" y="1557338"/>
            <a:ext cx="741680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357158" y="714356"/>
            <a:ext cx="8101042" cy="1143008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uk-UA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МЕТА   РОБОТИ :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subTitle" idx="1"/>
          </p:nvPr>
        </p:nvSpPr>
        <p:spPr>
          <a:xfrm>
            <a:off x="214313" y="4572000"/>
            <a:ext cx="8929687" cy="1714500"/>
          </a:xfrm>
        </p:spPr>
        <p:txBody>
          <a:bodyPr/>
          <a:lstStyle/>
          <a:p>
            <a:pPr marR="0" algn="l" eaLnBrk="1" hangingPunct="1"/>
            <a:r>
              <a:rPr lang="uk-UA" sz="4000" b="1" smtClean="0">
                <a:solidFill>
                  <a:srgbClr val="A3171E"/>
                </a:solidFill>
                <a:latin typeface="Times New Roman" pitchFamily="18" charset="0"/>
                <a:cs typeface="Times New Roman" pitchFamily="18" charset="0"/>
              </a:rPr>
              <a:t>Систематизація   знань    з   ілюзій, обгрунтування   зорових   ілюзій   з точки   зору   геометрії</a:t>
            </a:r>
            <a:endParaRPr lang="ru-RU" sz="4000" b="1" smtClean="0">
              <a:solidFill>
                <a:srgbClr val="A3171E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15370" cy="1428760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Дивлячись в центр не відриваючи очей наближаємося або віддаляємося</a:t>
            </a:r>
            <a:r>
              <a:rPr lang="uk-UA" sz="4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ru-RU" sz="44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4400" dirty="0" smtClean="0">
                <a:latin typeface="Arial" pitchFamily="34" charset="0"/>
                <a:cs typeface="Arial" pitchFamily="34" charset="0"/>
              </a:rPr>
            </a:br>
            <a:r>
              <a:rPr lang="uk-UA" sz="4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1785938"/>
            <a:ext cx="4071937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1785938"/>
            <a:ext cx="4000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07157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oft" dir="t"/>
          </a:scene3d>
          <a:sp3d extrusionH="50800" contourW="6350">
            <a:bevelT w="177800" h="177800" prst="slope"/>
            <a:bevelB w="177800" h="1778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Ілюзії у творчості </a:t>
            </a:r>
            <a:r>
              <a:rPr lang="uk-UA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Сальвадора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Далі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4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571612"/>
            <a:ext cx="7358114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57" y="25377"/>
            <a:ext cx="8643999" cy="1071571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oft" dir="t"/>
          </a:scene3d>
          <a:sp3d extrusionH="50800" contourW="6350">
            <a:bevelT w="177800" h="177800" prst="slope"/>
            <a:bevelB w="177800" h="1778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Ілюзії у творчості </a:t>
            </a:r>
            <a:r>
              <a:rPr lang="uk-UA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Сальвадора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Далі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4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370" y="1019428"/>
            <a:ext cx="5097684" cy="560784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07157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oft" dir="t"/>
          </a:scene3d>
          <a:sp3d extrusionH="50800" contourW="6350">
            <a:bevelT w="177800" h="177800" prst="slope"/>
            <a:bevelB w="177800" h="1778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Ілюзії у творчості </a:t>
            </a:r>
            <a:r>
              <a:rPr lang="uk-UA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Сальвадора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Далі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4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r="856" b="5000"/>
          <a:stretch>
            <a:fillRect/>
          </a:stretch>
        </p:blipFill>
        <p:spPr bwMode="auto">
          <a:xfrm>
            <a:off x="785786" y="1643050"/>
            <a:ext cx="7643866" cy="49292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8643998" cy="1071570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oft" dir="t"/>
          </a:scene3d>
          <a:sp3d extrusionH="50800" contourW="6350">
            <a:bevelT w="177800" h="177800" prst="slope"/>
            <a:bevelB w="177800" h="1778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Ілюзії у творчості </a:t>
            </a:r>
            <a:r>
              <a:rPr lang="uk-UA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Сальвадора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Далі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4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428736"/>
            <a:ext cx="3786214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428736"/>
            <a:ext cx="3714776" cy="51435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57" y="25377"/>
            <a:ext cx="8643999" cy="1071571"/>
          </a:xfrm>
          <a:effectLst>
            <a:innerShdw blurRad="63500" dist="50800" dir="8100000">
              <a:prstClr val="black">
                <a:alpha val="50000"/>
              </a:prstClr>
            </a:innerShdw>
          </a:effectLst>
          <a:scene3d>
            <a:camera prst="orthographicFront"/>
            <a:lightRig rig="soft" dir="t"/>
          </a:scene3d>
          <a:sp3d extrusionH="50800" contourW="6350">
            <a:bevelT w="177800" h="177800" prst="slope"/>
            <a:bevelB w="177800" h="1778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Ілюзії у творчості </a:t>
            </a:r>
            <a:r>
              <a:rPr lang="uk-UA" sz="4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Сальвадора</a:t>
            </a:r>
            <a:r>
              <a:rPr lang="uk-UA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Далі</a:t>
            </a:r>
            <a:r>
              <a:rPr lang="ru-RU" sz="4400" dirty="0" smtClean="0">
                <a:solidFill>
                  <a:srgbClr val="FFFF00"/>
                </a:solidFill>
              </a:rPr>
              <a:t/>
            </a:r>
            <a:br>
              <a:rPr lang="ru-RU" sz="4400" dirty="0" smtClean="0">
                <a:solidFill>
                  <a:srgbClr val="FFFF00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uk-UA" sz="4800" dirty="0" smtClean="0">
                <a:solidFill>
                  <a:schemeClr val="tx1">
                    <a:lumMod val="50000"/>
                  </a:schemeClr>
                </a:solidFill>
              </a:rPr>
              <a:t>.</a:t>
            </a:r>
            <a: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2035" y="1232393"/>
            <a:ext cx="6973007" cy="56171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>
                <a:alpha val="9100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48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313" y="1428750"/>
            <a:ext cx="8643937" cy="4786313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існує взаємовплив в розвитку геометрії і живопису;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uk-UA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зорові ілюзії існують і їх можна пояснити за допомогою геометрії;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uk-UA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геометричні ілюзії використовуються людиною в повсякденному житті;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endParaRPr lang="uk-UA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uk-UA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зрозуміла, що геометричні ілюзії створюють багаті можливості для фотографів, художників, модельєрів</a:t>
            </a:r>
            <a:r>
              <a:rPr lang="uk-UA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74638"/>
          <a:ext cx="8501122" cy="1011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advClick="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571744"/>
            <a:ext cx="6858048" cy="1214446"/>
          </a:xfrm>
        </p:spPr>
        <p:txBody>
          <a:bodyPr lIns="36000" tIns="36000" rIns="36000" bIns="3600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4800" dirty="0" smtClean="0">
                <a:solidFill>
                  <a:srgbClr val="002060"/>
                </a:solidFill>
                <a:effectLst/>
              </a:rPr>
              <a:t>ДЯКУЮ  </a:t>
            </a:r>
            <a:r>
              <a:rPr lang="uk-UA" sz="4800" spc="300" dirty="0" smtClean="0">
                <a:solidFill>
                  <a:srgbClr val="002060"/>
                </a:solidFill>
                <a:effectLst/>
              </a:rPr>
              <a:t>ЗА </a:t>
            </a:r>
            <a:r>
              <a:rPr lang="uk-UA" sz="4800" dirty="0" smtClean="0">
                <a:solidFill>
                  <a:srgbClr val="002060"/>
                </a:solidFill>
                <a:effectLst/>
              </a:rPr>
              <a:t> УВАГУ!</a:t>
            </a:r>
            <a:endParaRPr lang="ru-RU" sz="4800" dirty="0">
              <a:solidFill>
                <a:srgbClr val="002060"/>
              </a:solidFill>
              <a:effectLst/>
            </a:endParaRPr>
          </a:p>
        </p:txBody>
      </p:sp>
    </p:spTree>
  </p:cSld>
  <p:clrMapOvr>
    <a:masterClrMapping/>
  </p:clrMapOvr>
  <p:transition advClick="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4281487" cy="4525963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1.Вертикально-горизонтальна ілюзія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352925" cy="450056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2.Ілюзія </a:t>
            </a:r>
            <a:r>
              <a:rPr lang="uk-UA" sz="3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Франца</a:t>
            </a: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Мюллера-Лайера</a:t>
            </a:r>
            <a:endParaRPr lang="uk-UA" sz="3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74638"/>
          <a:ext cx="8501122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4075" y="3279775"/>
            <a:ext cx="3151188" cy="1657350"/>
          </a:xfrm>
          <a:prstGeom prst="rect">
            <a:avLst/>
          </a:prstGeom>
          <a:solidFill>
            <a:schemeClr val="tx1"/>
          </a:solidFill>
          <a:ln w="9525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0" name="Рисунок 9" descr="http://www.sciam.ru/2004/6/img/ris2.gif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0" y="3429000"/>
            <a:ext cx="4000500" cy="1071563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 advClick="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build="p" animBg="1"/>
      <p:bldGraphic spid="5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4281487" cy="4525963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Ефект прагнення       до центру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352925" cy="450056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Ілюзія паралелограмів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74638"/>
          <a:ext cx="8501122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Рисунок 10" descr="box"/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8596" y="3071810"/>
            <a:ext cx="3929090" cy="2286016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</p:pic>
      <p:sp>
        <p:nvSpPr>
          <p:cNvPr id="28" name="AutoShape 5"/>
          <p:cNvSpPr>
            <a:spLocks noChangeArrowheads="1"/>
          </p:cNvSpPr>
          <p:nvPr/>
        </p:nvSpPr>
        <p:spPr bwMode="white">
          <a:xfrm rot="10800000">
            <a:off x="5357813" y="3643313"/>
            <a:ext cx="3311525" cy="1152525"/>
          </a:xfrm>
          <a:prstGeom prst="triangle">
            <a:avLst>
              <a:gd name="adj" fmla="val 50000"/>
            </a:avLst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>
              <a:latin typeface="Verdana" pitchFamily="34" charset="0"/>
            </a:endParaRPr>
          </a:p>
        </p:txBody>
      </p:sp>
      <p:sp>
        <p:nvSpPr>
          <p:cNvPr id="29" name="Line 6"/>
          <p:cNvSpPr>
            <a:spLocks noChangeShapeType="1"/>
          </p:cNvSpPr>
          <p:nvPr/>
        </p:nvSpPr>
        <p:spPr bwMode="auto">
          <a:xfrm flipV="1">
            <a:off x="7000875" y="3643313"/>
            <a:ext cx="503238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Line 7"/>
          <p:cNvSpPr>
            <a:spLocks noChangeShapeType="1"/>
          </p:cNvSpPr>
          <p:nvPr/>
        </p:nvSpPr>
        <p:spPr bwMode="auto">
          <a:xfrm flipV="1">
            <a:off x="8153400" y="3643313"/>
            <a:ext cx="503238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" name="Line 8"/>
          <p:cNvSpPr>
            <a:spLocks noChangeShapeType="1"/>
          </p:cNvSpPr>
          <p:nvPr/>
        </p:nvSpPr>
        <p:spPr bwMode="auto">
          <a:xfrm flipV="1">
            <a:off x="4840288" y="3643313"/>
            <a:ext cx="503237" cy="11525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4840288" y="4795838"/>
            <a:ext cx="33131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" name="Text Box 11"/>
          <p:cNvSpPr txBox="1">
            <a:spLocks noChangeArrowheads="1"/>
          </p:cNvSpPr>
          <p:nvPr/>
        </p:nvSpPr>
        <p:spPr bwMode="auto">
          <a:xfrm>
            <a:off x="5129213" y="3282950"/>
            <a:ext cx="3365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В</a:t>
            </a:r>
          </a:p>
        </p:txBody>
      </p:sp>
      <p:sp>
        <p:nvSpPr>
          <p:cNvPr id="34" name="Text Box 12"/>
          <p:cNvSpPr txBox="1">
            <a:spLocks noChangeArrowheads="1"/>
          </p:cNvSpPr>
          <p:nvPr/>
        </p:nvSpPr>
        <p:spPr bwMode="auto">
          <a:xfrm>
            <a:off x="8634413" y="3376613"/>
            <a:ext cx="3968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 С</a:t>
            </a:r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6970713" y="4745038"/>
            <a:ext cx="3492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0" grpId="1" animBg="1"/>
      <p:bldP spid="30" grpId="2" animBg="1"/>
      <p:bldP spid="31" grpId="0" animBg="1"/>
      <p:bldP spid="32" grpId="0" animBg="1"/>
      <p:bldP spid="33" grpId="0"/>
      <p:bldP spid="34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4281487" cy="4525963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5.Ілюзія  іншого </a:t>
            </a:r>
            <a:r>
              <a:rPr lang="uk-UA" sz="3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гатунку</a:t>
            </a:r>
            <a:endParaRPr lang="uk-UA" sz="3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352925" cy="450056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Горизонтальні прямі паралельні чи ні?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74638"/>
          <a:ext cx="8501122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vadim-andreev.narod.ru/ufo/Image53.gif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4013" y="3213100"/>
            <a:ext cx="4010025" cy="222408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9" name="Рисунок 8" descr="parall2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6314" y="3214686"/>
            <a:ext cx="4071966" cy="214314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4281487" cy="4525963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Неможливі плитки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4648200" y="1571625"/>
            <a:ext cx="4352925" cy="4500563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Ефект перспективної готовності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74638"/>
          <a:ext cx="8501122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Рисунок 6" descr="невозможные плитки"/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7158" y="3214686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буква В или число 13"/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000628" y="3214686"/>
            <a:ext cx="364333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8643937" cy="4643438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Ілюзія </a:t>
            </a:r>
            <a:r>
              <a:rPr lang="uk-UA" sz="320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Поггедорфа</a:t>
            </a:r>
            <a:endParaRPr lang="uk-UA" sz="3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74638"/>
          <a:ext cx="8501122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714375" y="3643313"/>
            <a:ext cx="3889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>
            <a:off x="714375" y="4929188"/>
            <a:ext cx="38893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785813" y="3143250"/>
            <a:ext cx="647700" cy="50323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3000375" y="4929188"/>
            <a:ext cx="650875" cy="50641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3" name="Рисунок 12" descr="Иллюзия Поггендорфа -3">
            <a:hlinkClick r:id="rId6" tgtFrame="_blank"/>
          </p:cNvPr>
          <p:cNvPicPr/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57818" y="2643182"/>
            <a:ext cx="300039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8643937" cy="4643438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 … а куди ведуть ці дороги?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74638"/>
          <a:ext cx="8501122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Рисунок 9" descr="http://www.abc-people.com/phenomenons/ghosts/effect-3-1s.jpg">
            <a:hlinkClick r:id="rId6" tgtFrame="_blank"/>
          </p:cNvPr>
          <p:cNvPicPr/>
          <p:nvPr/>
        </p:nvPicPr>
        <p:blipFill>
          <a:blip r:embed="rId7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857224" y="2357430"/>
            <a:ext cx="292895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http://www.abc-people.com/phenomenons/ghosts/effect-3-2s.jpg">
            <a:hlinkClick r:id="rId6" tgtFrame="_blank"/>
          </p:cNvPr>
          <p:cNvPicPr/>
          <p:nvPr/>
        </p:nvPicPr>
        <p:blipFill>
          <a:blip r:embed="rId8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14942" y="2500306"/>
            <a:ext cx="328614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8643937" cy="4643438"/>
          </a:xfrm>
          <a:ln w="76200">
            <a:solidFill>
              <a:schemeClr val="tx1">
                <a:lumMod val="95000"/>
              </a:schemeClr>
            </a:solidFill>
          </a:ln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uk-UA" sz="32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12.  Ілюзія з відром. </a:t>
            </a:r>
            <a:r>
              <a:rPr lang="uk-UA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Чи рівні внутрішній круг на кришці і круг, що утворює дно?</a:t>
            </a:r>
            <a:endParaRPr lang="uk-UA" sz="32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хема 4"/>
          <p:cNvGraphicFramePr/>
          <p:nvPr/>
        </p:nvGraphicFramePr>
        <p:xfrm>
          <a:off x="357158" y="274638"/>
          <a:ext cx="8501122" cy="1154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 descr="мит5"/>
          <p:cNvPicPr/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71736" y="2643182"/>
            <a:ext cx="4071966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1721</TotalTime>
  <Words>131</Words>
  <Application>Microsoft Office PowerPoint</Application>
  <PresentationFormat>Экран (4:3)</PresentationFormat>
  <Paragraphs>29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Шаблон оформления</vt:lpstr>
      </vt:variant>
      <vt:variant>
        <vt:i4>8</vt:i4>
      </vt:variant>
      <vt:variant>
        <vt:lpstr>Заголовки слайдов</vt:lpstr>
      </vt:variant>
      <vt:variant>
        <vt:i4>27</vt:i4>
      </vt:variant>
    </vt:vector>
  </HeadingPairs>
  <TitlesOfParts>
    <vt:vector size="43" baseType="lpstr">
      <vt:lpstr>Arial</vt:lpstr>
      <vt:lpstr>Century Schoolbook</vt:lpstr>
      <vt:lpstr>Wingdings 3</vt:lpstr>
      <vt:lpstr>Verdana</vt:lpstr>
      <vt:lpstr>Wingdings 2</vt:lpstr>
      <vt:lpstr>Calibri</vt:lpstr>
      <vt:lpstr>Times New Roman</vt:lpstr>
      <vt:lpstr>Wingdings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Криворізька загальноосвітня школа  І-ІІІ ступенів</dc:title>
  <dc:creator>T&amp;J</dc:creator>
  <cp:lastModifiedBy>Алёна</cp:lastModifiedBy>
  <cp:revision>116</cp:revision>
  <dcterms:created xsi:type="dcterms:W3CDTF">2011-01-16T14:44:49Z</dcterms:created>
  <dcterms:modified xsi:type="dcterms:W3CDTF">2011-02-15T08:50:38Z</dcterms:modified>
</cp:coreProperties>
</file>