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slideLayouts/slideLayout12.xml" ContentType="application/vnd.openxmlformats-officedocument.presentationml.slideLayout+xml"/>
  <Override PartName="/ppt/theme/theme11.xml" ContentType="application/vnd.openxmlformats-officedocument.theme+xml"/>
  <Override PartName="/ppt/slideLayouts/slideLayout1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62" r:id="rId2"/>
    <p:sldMasterId id="2147483663" r:id="rId3"/>
    <p:sldMasterId id="2147483664" r:id="rId4"/>
    <p:sldMasterId id="2147483665" r:id="rId5"/>
    <p:sldMasterId id="2147483666" r:id="rId6"/>
    <p:sldMasterId id="2147483667" r:id="rId7"/>
    <p:sldMasterId id="2147483668" r:id="rId8"/>
    <p:sldMasterId id="2147483669" r:id="rId9"/>
    <p:sldMasterId id="2147483670" r:id="rId10"/>
    <p:sldMasterId id="2147483671" r:id="rId11"/>
    <p:sldMasterId id="2147483672" r:id="rId12"/>
  </p:sldMasterIdLst>
  <p:notesMasterIdLst>
    <p:notesMasterId r:id="rId32"/>
  </p:notes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46113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Shape 533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34" name="Shape 5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Соединяем отрезками 2 точки, принадлежащие одной грани многогранника. Если у пирамиды «срезать» его вершину получится усеченная пирамида.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568" name="Shape 5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9" name="Shape 5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Соединяем отрезками 2 точки, принадлежащие одной грани многогранника. Диагональные сечения.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hape 5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00" name="Shape 6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35" name="Shape 6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Построить сечение параллелепипеда, проходящее через точки О, К, Н.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Shape 68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88" name="Shape 6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Shape 742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743" name="Shape 7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4" name="Shape 74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Построить сечение параллелепипеда, проходящее через точки S, К, N.</a:t>
            </a:r>
          </a:p>
          <a:p>
            <a:endParaRPr lang="en-US" sz="1800" b="0" i="0" u="none" strike="noStrike" cap="none" baseline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Shape 783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784" name="Shape 7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5" name="Shape 78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Построить сечение многогранника плоскостью, проходящей через точки </a:t>
            </a:r>
            <a:r>
              <a:rPr lang="en-US" sz="1800" b="0" i="1" u="none" strike="noStrike" cap="none" baseline="0"/>
              <a:t>М, Р, К</a:t>
            </a:r>
            <a:r>
              <a:rPr lang="en-US" sz="1800" b="0" i="0" u="none" strike="noStrike" cap="none" baseline="0"/>
              <a:t>, если К принадлежит плоскости a.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Shape 836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837" name="Shape 8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8" name="Shape 8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Зив Б.Г. Дидактические материалы по геометрии для 10 класса. – 2-е изд. – М.: Просвещение, 1997. – 144 с.: ISBN 5-09-007468-2.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Shape 84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848" name="Shape 8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Справочное пособие по методам решения задач по математике для средней школы. Цыпкин А.Г,.Пинский А.И./Под. редакцией В.И.Благодатских . – М.: Наука. Главная редакция физико-математической литературы, 1983. – 416 с.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None/>
            </a:pPr>
            <a:r>
              <a:rPr lang="en-US" sz="1200" b="0" i="0" u="none" strike="noStrike" cap="none" baseline="0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/>
              <a:t>Справочное пособие по методам решения задач по математике для средней школы. Цыпкин А.Г,.Пинский А.И./Под. редакцией В.И.Благодатских . – М.: Наука. Главная редакция физико-математической литературы, 1983. – 416 с.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87" name="Shape 3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990600" y="3309937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JECT_WITH_CAPTION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SzPct val="25000"/>
              <a:buFont typeface="Arial"/>
              <a:buNone/>
              <a:defRPr sz="1400"/>
            </a:lvl1pPr>
            <a:lvl2pPr marL="457200" indent="0" rtl="0">
              <a:buSzPct val="25000"/>
              <a:buFont typeface="Arial"/>
              <a:buNone/>
              <a:defRPr sz="1200"/>
            </a:lvl2pPr>
            <a:lvl3pPr marL="914400" indent="0" rtl="0">
              <a:buSzPct val="25000"/>
              <a:buFont typeface="Arial"/>
              <a:buNone/>
              <a:defRPr sz="1000"/>
            </a:lvl3pPr>
            <a:lvl4pPr marL="1371600" indent="0" rtl="0">
              <a:buSzPct val="25000"/>
              <a:buFont typeface="Arial"/>
              <a:buNone/>
              <a:defRPr sz="900"/>
            </a:lvl4pPr>
            <a:lvl5pPr marL="1828800" indent="0" rtl="0">
              <a:buSzPct val="25000"/>
              <a:buFont typeface="Arial"/>
              <a:buNone/>
              <a:defRPr sz="900"/>
            </a:lvl5pPr>
            <a:lvl6pPr marL="2286000" indent="0" rtl="0">
              <a:buSzPct val="25000"/>
              <a:buFont typeface="Arial"/>
              <a:buNone/>
              <a:defRPr sz="900"/>
            </a:lvl6pPr>
            <a:lvl7pPr marL="2743200" indent="0" rtl="0">
              <a:buSzPct val="25000"/>
              <a:buFont typeface="Arial"/>
              <a:buNone/>
              <a:defRPr sz="900"/>
            </a:lvl7pPr>
            <a:lvl8pPr marL="3200400" indent="0" rtl="0">
              <a:buSzPct val="25000"/>
              <a:buFont typeface="Arial"/>
              <a:buNone/>
              <a:defRPr sz="900"/>
            </a:lvl8pPr>
            <a:lvl9pPr marL="3657600" indent="0" rtl="0">
              <a:buSzPct val="250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_WITH_CAPTION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9" name="Shape 1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buClr>
                <a:schemeClr val="dk1"/>
              </a:buClr>
              <a:buSzPct val="25000"/>
              <a:buFont typeface="Arial"/>
              <a:buNone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buSzPct val="25000"/>
              <a:buFont typeface="Arial"/>
              <a:buNone/>
              <a:defRPr sz="2800" b="0" i="0" u="none" strike="noStrike" cap="none" baseline="0"/>
            </a:lvl2pPr>
            <a:lvl3pPr marL="914400" marR="0" indent="0" algn="l" rtl="0">
              <a:buSzPct val="25000"/>
              <a:buFont typeface="Arial"/>
              <a:buNone/>
              <a:defRPr sz="2400" b="0" i="0" u="none" strike="noStrike" cap="none" baseline="0"/>
            </a:lvl3pPr>
            <a:lvl4pPr marL="1371600" marR="0" indent="0" algn="l" rtl="0">
              <a:buSzPct val="25000"/>
              <a:buFont typeface="Arial"/>
              <a:buNone/>
              <a:defRPr sz="2000" b="0" i="0" u="none" strike="noStrike" cap="none" baseline="0"/>
            </a:lvl4pPr>
            <a:lvl5pPr marL="1828800" marR="0" indent="0" algn="l" rtl="0">
              <a:buSzPct val="25000"/>
              <a:buFont typeface="Arial"/>
              <a:buNone/>
              <a:defRPr sz="2000" b="0" i="0" u="none" strike="noStrike" cap="none" baseline="0"/>
            </a:lvl5pPr>
            <a:lvl6pPr marL="2286000" marR="0" indent="0" algn="l" rtl="0">
              <a:buSzPct val="25000"/>
              <a:buFont typeface="Arial"/>
              <a:buNone/>
              <a:defRPr sz="2000" b="0" i="0" u="none" strike="noStrike" cap="none" baseline="0"/>
            </a:lvl6pPr>
            <a:lvl7pPr marL="2743200" marR="0" indent="0" algn="l" rtl="0">
              <a:buSzPct val="25000"/>
              <a:buFont typeface="Arial"/>
              <a:buNone/>
              <a:defRPr sz="2000" b="0" i="0" u="none" strike="noStrike" cap="none" baseline="0"/>
            </a:lvl7pPr>
            <a:lvl8pPr marL="3200400" marR="0" indent="0" algn="l" rtl="0">
              <a:buSzPct val="25000"/>
              <a:buFont typeface="Arial"/>
              <a:buNone/>
              <a:defRPr sz="2000" b="0" i="0" u="none" strike="noStrike" cap="none" baseline="0"/>
            </a:lvl8pPr>
            <a:lvl9pPr marL="3657600" marR="0" indent="0" algn="l" rtl="0">
              <a:buSzPct val="25000"/>
              <a:buFont typeface="Arial"/>
              <a:buNone/>
              <a:defRPr sz="2000" b="0" i="0" u="none" strike="noStrike" cap="none" baseline="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SzPct val="25000"/>
              <a:buFont typeface="Arial"/>
              <a:buNone/>
              <a:defRPr sz="1400"/>
            </a:lvl1pPr>
            <a:lvl2pPr marL="457200" indent="0" rtl="0">
              <a:buSzPct val="25000"/>
              <a:buFont typeface="Arial"/>
              <a:buNone/>
              <a:defRPr sz="1200"/>
            </a:lvl2pPr>
            <a:lvl3pPr marL="914400" indent="0" rtl="0">
              <a:buSzPct val="25000"/>
              <a:buFont typeface="Arial"/>
              <a:buNone/>
              <a:defRPr sz="1000"/>
            </a:lvl3pPr>
            <a:lvl4pPr marL="1371600" indent="0" rtl="0">
              <a:buSzPct val="25000"/>
              <a:buFont typeface="Arial"/>
              <a:buNone/>
              <a:defRPr sz="900"/>
            </a:lvl4pPr>
            <a:lvl5pPr marL="1828800" indent="0" rtl="0">
              <a:buSzPct val="25000"/>
              <a:buFont typeface="Arial"/>
              <a:buNone/>
              <a:defRPr sz="900"/>
            </a:lvl5pPr>
            <a:lvl6pPr marL="2286000" indent="0" rtl="0">
              <a:buSzPct val="25000"/>
              <a:buFont typeface="Arial"/>
              <a:buNone/>
              <a:defRPr sz="900"/>
            </a:lvl6pPr>
            <a:lvl7pPr marL="2743200" indent="0" rtl="0">
              <a:buSzPct val="25000"/>
              <a:buFont typeface="Arial"/>
              <a:buNone/>
              <a:defRPr sz="900"/>
            </a:lvl7pPr>
            <a:lvl8pPr marL="3200400" indent="0" rtl="0">
              <a:buSzPct val="25000"/>
              <a:buFont typeface="Arial"/>
              <a:buNone/>
              <a:defRPr sz="900"/>
            </a:lvl8pPr>
            <a:lvl9pPr marL="3657600" indent="0" rtl="0">
              <a:buSzPct val="250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_TITLE_AND_VERTICAL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6610350" y="304800"/>
            <a:ext cx="2000250" cy="571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09600" y="304800"/>
            <a:ext cx="5848350" cy="571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8105775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_HEADER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SzPct val="25000"/>
              <a:buFont typeface="Arial"/>
              <a:buNone/>
              <a:defRPr sz="2000"/>
            </a:lvl1pPr>
            <a:lvl2pPr marL="457200" indent="0" rtl="0">
              <a:buSzPct val="25000"/>
              <a:buFont typeface="Arial"/>
              <a:buNone/>
              <a:defRPr sz="1800"/>
            </a:lvl2pPr>
            <a:lvl3pPr marL="914400" indent="0" rtl="0">
              <a:buSzPct val="25000"/>
              <a:buFont typeface="Arial"/>
              <a:buNone/>
              <a:defRPr sz="1600"/>
            </a:lvl3pPr>
            <a:lvl4pPr marL="1371600" indent="0" rtl="0">
              <a:buSzPct val="25000"/>
              <a:buFont typeface="Arial"/>
              <a:buNone/>
              <a:defRPr sz="1400"/>
            </a:lvl4pPr>
            <a:lvl5pPr marL="1828800" indent="0" rtl="0">
              <a:buSzPct val="25000"/>
              <a:buFont typeface="Arial"/>
              <a:buNone/>
              <a:defRPr sz="1400"/>
            </a:lvl5pPr>
            <a:lvl6pPr marL="2286000" indent="0" rtl="0">
              <a:buSzPct val="25000"/>
              <a:buFont typeface="Arial"/>
              <a:buNone/>
              <a:defRPr sz="1400"/>
            </a:lvl6pPr>
            <a:lvl7pPr marL="2743200" indent="0" rtl="0">
              <a:buSzPct val="25000"/>
              <a:buFont typeface="Arial"/>
              <a:buNone/>
              <a:defRPr sz="1400"/>
            </a:lvl7pPr>
            <a:lvl8pPr marL="3200400" indent="0" rtl="0">
              <a:buSzPct val="25000"/>
              <a:buFont typeface="Arial"/>
              <a:buNone/>
              <a:defRPr sz="1400"/>
            </a:lvl8pPr>
            <a:lvl9pPr marL="3657600" indent="0" rtl="0">
              <a:buSzPct val="250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800600" y="1905000"/>
            <a:ext cx="38099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SzPct val="25000"/>
              <a:buFont typeface="Arial"/>
              <a:buNone/>
              <a:defRPr sz="2400" b="1"/>
            </a:lvl1pPr>
            <a:lvl2pPr marL="457200" indent="0" rtl="0">
              <a:buSzPct val="25000"/>
              <a:buFont typeface="Arial"/>
              <a:buNone/>
              <a:defRPr sz="2000" b="1"/>
            </a:lvl2pPr>
            <a:lvl3pPr marL="914400" indent="0" rtl="0">
              <a:buSzPct val="25000"/>
              <a:buFont typeface="Arial"/>
              <a:buNone/>
              <a:defRPr sz="1800" b="1"/>
            </a:lvl3pPr>
            <a:lvl4pPr marL="1371600" indent="0" rtl="0">
              <a:buSzPct val="25000"/>
              <a:buFont typeface="Arial"/>
              <a:buNone/>
              <a:defRPr sz="1600" b="1"/>
            </a:lvl4pPr>
            <a:lvl5pPr marL="1828800" indent="0" rtl="0">
              <a:buSzPct val="25000"/>
              <a:buFont typeface="Arial"/>
              <a:buNone/>
              <a:defRPr sz="1600" b="1"/>
            </a:lvl5pPr>
            <a:lvl6pPr marL="2286000" indent="0" rtl="0">
              <a:buSzPct val="25000"/>
              <a:buFont typeface="Arial"/>
              <a:buNone/>
              <a:defRPr sz="1600" b="1"/>
            </a:lvl6pPr>
            <a:lvl7pPr marL="2743200" indent="0" rtl="0">
              <a:buSzPct val="25000"/>
              <a:buFont typeface="Arial"/>
              <a:buNone/>
              <a:defRPr sz="1600" b="1"/>
            </a:lvl7pPr>
            <a:lvl8pPr marL="3200400" indent="0" rtl="0">
              <a:buSzPct val="25000"/>
              <a:buFont typeface="Arial"/>
              <a:buNone/>
              <a:defRPr sz="1600" b="1"/>
            </a:lvl8pPr>
            <a:lvl9pPr marL="3657600" indent="0" rtl="0">
              <a:buSzPct val="250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SzPct val="25000"/>
              <a:buFont typeface="Arial"/>
              <a:buNone/>
              <a:defRPr sz="2400" b="1"/>
            </a:lvl1pPr>
            <a:lvl2pPr marL="457200" indent="0" rtl="0">
              <a:buSzPct val="25000"/>
              <a:buFont typeface="Arial"/>
              <a:buNone/>
              <a:defRPr sz="2000" b="1"/>
            </a:lvl2pPr>
            <a:lvl3pPr marL="914400" indent="0" rtl="0">
              <a:buSzPct val="25000"/>
              <a:buFont typeface="Arial"/>
              <a:buNone/>
              <a:defRPr sz="1800" b="1"/>
            </a:lvl3pPr>
            <a:lvl4pPr marL="1371600" indent="0" rtl="0">
              <a:buSzPct val="25000"/>
              <a:buFont typeface="Arial"/>
              <a:buNone/>
              <a:defRPr sz="1600" b="1"/>
            </a:lvl4pPr>
            <a:lvl5pPr marL="1828800" indent="0" rtl="0">
              <a:buSzPct val="25000"/>
              <a:buFont typeface="Arial"/>
              <a:buNone/>
              <a:defRPr sz="1600" b="1"/>
            </a:lvl5pPr>
            <a:lvl6pPr marL="2286000" indent="0" rtl="0">
              <a:buSzPct val="25000"/>
              <a:buFont typeface="Arial"/>
              <a:buNone/>
              <a:defRPr sz="1600" b="1"/>
            </a:lvl6pPr>
            <a:lvl7pPr marL="2743200" indent="0" rtl="0">
              <a:buSzPct val="25000"/>
              <a:buFont typeface="Arial"/>
              <a:buNone/>
              <a:defRPr sz="1600" b="1"/>
            </a:lvl7pPr>
            <a:lvl8pPr marL="3200400" indent="0" rtl="0">
              <a:buSzPct val="25000"/>
              <a:buFont typeface="Arial"/>
              <a:buNone/>
              <a:defRPr sz="1600" b="1"/>
            </a:lvl8pPr>
            <a:lvl9pPr marL="3657600" indent="0" rtl="0">
              <a:buSzPct val="250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2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21" name="Shape 121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3" name="Shape 133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44" name="Shape 144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8" name="Shape 18"/>
          <p:cNvSpPr/>
          <p:nvPr/>
        </p:nvSpPr>
        <p:spPr>
          <a:xfrm rot="5400000" flipH="1">
            <a:off x="675481" y="1366043"/>
            <a:ext cx="247649" cy="249237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 rot="5400000">
            <a:off x="8090693" y="5314156"/>
            <a:ext cx="247649" cy="249237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4" name="Shape 64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6" name="Shape 76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0" name="Shape 90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0" name="Shape 100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/>
        </p:nvSpPr>
        <p:spPr>
          <a:xfrm>
            <a:off x="3352800" y="0"/>
            <a:ext cx="5791200" cy="152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9" name="Shape 109"/>
          <p:cNvSpPr/>
          <p:nvPr/>
        </p:nvSpPr>
        <p:spPr>
          <a:xfrm flipH="1">
            <a:off x="512928" y="1416050"/>
            <a:ext cx="192334" cy="193944"/>
          </a:xfrm>
          <a:custGeom>
            <a:avLst/>
            <a:gdLst/>
            <a:ahLst/>
            <a:cxnLst/>
            <a:rect l="0" t="0" r="0" b="0"/>
            <a:pathLst>
              <a:path w="43196" h="43201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 cap="rnd">
            <a:solidFill>
              <a:schemeClr val="hlink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 sz="4400" b="0" i="0" u="none" strike="noStrike" cap="none" baseline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ct val="109375"/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59523"/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93750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8333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hape 154"/>
          <p:cNvGrpSpPr/>
          <p:nvPr/>
        </p:nvGrpSpPr>
        <p:grpSpPr>
          <a:xfrm>
            <a:off x="266700" y="279400"/>
            <a:ext cx="8585200" cy="6235700"/>
            <a:chOff x="266700" y="279400"/>
            <a:chExt cx="8585200" cy="6235700"/>
          </a:xfrm>
        </p:grpSpPr>
        <p:sp>
          <p:nvSpPr>
            <p:cNvPr id="155" name="Shape 155"/>
            <p:cNvSpPr/>
            <p:nvPr/>
          </p:nvSpPr>
          <p:spPr>
            <a:xfrm>
              <a:off x="317500" y="711200"/>
              <a:ext cx="25400" cy="5359400"/>
            </a:xfrm>
            <a:custGeom>
              <a:avLst/>
              <a:gdLst/>
              <a:ahLst/>
              <a:cxnLst/>
              <a:rect l="0" t="0" r="0" b="0"/>
              <a:pathLst>
                <a:path w="16" h="3376" extrusionOk="0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rnd">
              <a:solidFill>
                <a:srgbClr val="CC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317500" y="6057900"/>
              <a:ext cx="431800" cy="457200"/>
            </a:xfrm>
            <a:custGeom>
              <a:avLst/>
              <a:gdLst/>
              <a:ahLst/>
              <a:cxnLst/>
              <a:rect l="0" t="0" r="0" b="0"/>
              <a:pathLst>
                <a:path w="272" h="288" extrusionOk="0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rnd">
              <a:solidFill>
                <a:srgbClr val="CC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 flipH="1">
              <a:off x="8420100" y="6045200"/>
              <a:ext cx="431800" cy="457200"/>
            </a:xfrm>
            <a:custGeom>
              <a:avLst/>
              <a:gdLst/>
              <a:ahLst/>
              <a:cxnLst/>
              <a:rect l="0" t="0" r="0" b="0"/>
              <a:pathLst>
                <a:path w="272" h="288" extrusionOk="0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rnd">
              <a:solidFill>
                <a:srgbClr val="CC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 rot="5400000" flipH="1">
              <a:off x="8407400" y="266700"/>
              <a:ext cx="431800" cy="457200"/>
            </a:xfrm>
            <a:custGeom>
              <a:avLst/>
              <a:gdLst/>
              <a:ahLst/>
              <a:cxnLst/>
              <a:rect l="0" t="0" r="0" b="0"/>
              <a:pathLst>
                <a:path w="272" h="288" extrusionOk="0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rnd">
              <a:solidFill>
                <a:srgbClr val="CC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 rot="5400000">
              <a:off x="279400" y="266700"/>
              <a:ext cx="431800" cy="457200"/>
            </a:xfrm>
            <a:custGeom>
              <a:avLst/>
              <a:gdLst/>
              <a:ahLst/>
              <a:cxnLst/>
              <a:rect l="0" t="0" r="0" b="0"/>
              <a:pathLst>
                <a:path w="272" h="288" extrusionOk="0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rnd">
              <a:solidFill>
                <a:srgbClr val="CC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160" name="Shape 160"/>
          <p:cNvSpPr/>
          <p:nvPr/>
        </p:nvSpPr>
        <p:spPr>
          <a:xfrm>
            <a:off x="695325" y="836612"/>
            <a:ext cx="7877175" cy="3735386"/>
          </a:xfrm>
          <a:prstGeom prst="rect">
            <a:avLst/>
          </a:prstGeom>
          <a:gradFill>
            <a:gsLst>
              <a:gs pos="0">
                <a:srgbClr val="6600CC"/>
              </a:gs>
              <a:gs pos="100000">
                <a:srgbClr val="CC00CC"/>
              </a:gs>
            </a:gsLst>
            <a:lin ang="5400000" scaled="0"/>
          </a:gradFill>
          <a:ln w="9525" cap="rnd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2828925" y="5313362"/>
            <a:ext cx="3917949" cy="13541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1400" b="1" i="1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Презентація  уроку з геометрії 10  клас </a:t>
            </a:r>
          </a:p>
          <a:p>
            <a:endParaRPr lang="en-US" sz="1400" b="1" i="1" u="none" strike="noStrike" cap="none" baseline="0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buNone/>
            </a:pPr>
            <a:r>
              <a:rPr lang="en-US" sz="1400" b="1" i="1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вчитель математики</a:t>
            </a:r>
          </a:p>
          <a:p>
            <a:pPr marL="0" marR="0" lvl="0" indent="0" algn="ctr" rtl="0">
              <a:buNone/>
            </a:pPr>
            <a:r>
              <a:rPr lang="en-US" sz="1400" b="1" i="1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ЗШ№109, м. Запоріжжя</a:t>
            </a:r>
          </a:p>
          <a:p>
            <a:pPr marL="0" marR="0" lvl="0" indent="0" algn="ctr" rtl="0">
              <a:buNone/>
            </a:pPr>
            <a:r>
              <a:rPr lang="en-US" sz="1400" b="1" i="1" u="none" strike="noStrike" cap="none" baseline="0">
                <a:solidFill>
                  <a:srgbClr val="172252"/>
                </a:solidFill>
                <a:latin typeface="Tahoma"/>
                <a:ea typeface="Tahoma"/>
                <a:cs typeface="Tahoma"/>
                <a:sym typeface="Tahoma"/>
              </a:rPr>
              <a:t>Сотнікова Наталія Петрівна</a:t>
            </a:r>
          </a:p>
          <a:p>
            <a:endParaRPr lang="en-US" sz="1400" b="1" i="1" u="none" strike="noStrike" cap="none" baseline="0">
              <a:solidFill>
                <a:srgbClr val="17225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62" name="Shape 162"/>
          <p:cNvPicPr preferRelativeResize="0"/>
          <p:nvPr/>
        </p:nvPicPr>
        <p:blipFill>
          <a:blip r:embed="rId3"/>
          <a:stretch>
            <a:fillRect/>
          </a:stretch>
        </p:blipFill>
        <p:spPr>
          <a:xfrm rot="5400000">
            <a:off x="3224212" y="2471736"/>
            <a:ext cx="2286000" cy="3048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/>
          <p:nvPr/>
        </p:nvSpPr>
        <p:spPr>
          <a:xfrm>
            <a:off x="5156200" y="3098800"/>
            <a:ext cx="1968500" cy="749300"/>
          </a:xfrm>
          <a:custGeom>
            <a:avLst/>
            <a:gdLst/>
            <a:ahLst/>
            <a:cxnLst/>
            <a:rect l="0" t="0" r="0" b="0"/>
            <a:pathLst>
              <a:path w="1240" h="472" extrusionOk="0">
                <a:moveTo>
                  <a:pt x="1240" y="0"/>
                </a:moveTo>
                <a:lnTo>
                  <a:pt x="608" y="472"/>
                </a:lnTo>
                <a:lnTo>
                  <a:pt x="0" y="160"/>
                </a:lnTo>
                <a:lnTo>
                  <a:pt x="1240" y="0"/>
                </a:lnTo>
                <a:close/>
              </a:path>
            </a:pathLst>
          </a:custGeom>
          <a:noFill/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95" name="Shape 495"/>
          <p:cNvSpPr/>
          <p:nvPr/>
        </p:nvSpPr>
        <p:spPr>
          <a:xfrm>
            <a:off x="1620837" y="2636836"/>
            <a:ext cx="1944687" cy="2232025"/>
          </a:xfrm>
          <a:custGeom>
            <a:avLst/>
            <a:gdLst/>
            <a:ahLst/>
            <a:cxnLst/>
            <a:rect l="0" t="0" r="0" b="0"/>
            <a:pathLst>
              <a:path w="1225" h="1452" extrusionOk="0">
                <a:moveTo>
                  <a:pt x="0" y="1452"/>
                </a:moveTo>
                <a:lnTo>
                  <a:pt x="907" y="0"/>
                </a:lnTo>
                <a:lnTo>
                  <a:pt x="1225" y="1134"/>
                </a:lnTo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96" name="Shape 496"/>
          <p:cNvSpPr/>
          <p:nvPr/>
        </p:nvSpPr>
        <p:spPr>
          <a:xfrm>
            <a:off x="973137" y="1268412"/>
            <a:ext cx="2806699" cy="3600450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97" name="Shape 497"/>
          <p:cNvSpPr/>
          <p:nvPr/>
        </p:nvSpPr>
        <p:spPr>
          <a:xfrm>
            <a:off x="1620837" y="2636836"/>
            <a:ext cx="1944687" cy="2232025"/>
          </a:xfrm>
          <a:custGeom>
            <a:avLst/>
            <a:gdLst/>
            <a:ahLst/>
            <a:cxnLst/>
            <a:rect l="0" t="0" r="0" b="0"/>
            <a:pathLst>
              <a:path w="1225" h="1406" extrusionOk="0">
                <a:moveTo>
                  <a:pt x="1225" y="1088"/>
                </a:moveTo>
                <a:lnTo>
                  <a:pt x="907" y="0"/>
                </a:lnTo>
                <a:lnTo>
                  <a:pt x="0" y="1406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498" name="Shape 498"/>
          <p:cNvCxnSpPr/>
          <p:nvPr/>
        </p:nvCxnSpPr>
        <p:spPr>
          <a:xfrm flipH="1">
            <a:off x="1620836" y="4364037"/>
            <a:ext cx="1944687" cy="504824"/>
          </a:xfrm>
          <a:prstGeom prst="straightConnector1">
            <a:avLst/>
          </a:prstGeom>
          <a:noFill/>
          <a:ln w="1905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99" name="Shape 499"/>
          <p:cNvSpPr/>
          <p:nvPr/>
        </p:nvSpPr>
        <p:spPr>
          <a:xfrm>
            <a:off x="541337" y="46529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500" name="Shape 500"/>
          <p:cNvSpPr/>
          <p:nvPr/>
        </p:nvSpPr>
        <p:spPr>
          <a:xfrm>
            <a:off x="2989261" y="4797425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501" name="Shape 501"/>
          <p:cNvSpPr/>
          <p:nvPr/>
        </p:nvSpPr>
        <p:spPr>
          <a:xfrm>
            <a:off x="3781425" y="38608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502" name="Shape 502"/>
          <p:cNvSpPr/>
          <p:nvPr/>
        </p:nvSpPr>
        <p:spPr>
          <a:xfrm>
            <a:off x="1333500" y="36449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503" name="Shape 503"/>
          <p:cNvSpPr/>
          <p:nvPr/>
        </p:nvSpPr>
        <p:spPr>
          <a:xfrm>
            <a:off x="468312" y="1700211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04" name="Shape 504"/>
          <p:cNvSpPr/>
          <p:nvPr/>
        </p:nvSpPr>
        <p:spPr>
          <a:xfrm>
            <a:off x="1404937" y="76517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05" name="Shape 505"/>
          <p:cNvSpPr/>
          <p:nvPr/>
        </p:nvSpPr>
        <p:spPr>
          <a:xfrm>
            <a:off x="3708400" y="90805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06" name="Shape 506"/>
          <p:cNvSpPr/>
          <p:nvPr/>
        </p:nvSpPr>
        <p:spPr>
          <a:xfrm>
            <a:off x="2773361" y="1484312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07" name="Shape 507"/>
          <p:cNvSpPr/>
          <p:nvPr/>
        </p:nvSpPr>
        <p:spPr>
          <a:xfrm>
            <a:off x="3563937" y="42926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508" name="Shape 508"/>
          <p:cNvSpPr/>
          <p:nvPr/>
        </p:nvSpPr>
        <p:spPr>
          <a:xfrm>
            <a:off x="1258887" y="5013325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</a:p>
        </p:txBody>
      </p:sp>
      <p:sp>
        <p:nvSpPr>
          <p:cNvPr id="509" name="Shape 509"/>
          <p:cNvSpPr/>
          <p:nvPr/>
        </p:nvSpPr>
        <p:spPr>
          <a:xfrm>
            <a:off x="3132136" y="2349500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</a:p>
        </p:txBody>
      </p:sp>
      <p:sp>
        <p:nvSpPr>
          <p:cNvPr id="510" name="Shape 510"/>
          <p:cNvSpPr/>
          <p:nvPr/>
        </p:nvSpPr>
        <p:spPr>
          <a:xfrm>
            <a:off x="6134100" y="3111500"/>
            <a:ext cx="1016000" cy="749300"/>
          </a:xfrm>
          <a:custGeom>
            <a:avLst/>
            <a:gdLst/>
            <a:ahLst/>
            <a:cxnLst/>
            <a:rect l="0" t="0" r="0" b="0"/>
            <a:pathLst>
              <a:path w="640" h="472" extrusionOk="0">
                <a:moveTo>
                  <a:pt x="640" y="0"/>
                </a:moveTo>
                <a:lnTo>
                  <a:pt x="0" y="472"/>
                </a:lnTo>
              </a:path>
            </a:pathLst>
          </a:custGeom>
          <a:noFill/>
          <a:ln w="38100" cap="rnd">
            <a:solidFill>
              <a:srgbClr val="003366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11" name="Shape 511"/>
          <p:cNvSpPr/>
          <p:nvPr/>
        </p:nvSpPr>
        <p:spPr>
          <a:xfrm>
            <a:off x="5130800" y="3098800"/>
            <a:ext cx="2044700" cy="254000"/>
          </a:xfrm>
          <a:custGeom>
            <a:avLst/>
            <a:gdLst/>
            <a:ahLst/>
            <a:cxnLst/>
            <a:rect l="0" t="0" r="0" b="0"/>
            <a:pathLst>
              <a:path w="1288" h="160" extrusionOk="0">
                <a:moveTo>
                  <a:pt x="0" y="160"/>
                </a:moveTo>
                <a:lnTo>
                  <a:pt x="1288" y="0"/>
                </a:lnTo>
              </a:path>
            </a:pathLst>
          </a:custGeom>
          <a:noFill/>
          <a:ln w="38100" cap="rnd">
            <a:solidFill>
              <a:srgbClr val="003366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12" name="Shape 512"/>
          <p:cNvSpPr/>
          <p:nvPr/>
        </p:nvSpPr>
        <p:spPr>
          <a:xfrm>
            <a:off x="158750" y="5392737"/>
            <a:ext cx="18414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13" name="Shape 513"/>
          <p:cNvSpPr/>
          <p:nvPr/>
        </p:nvSpPr>
        <p:spPr>
          <a:xfrm>
            <a:off x="2989261" y="2563811"/>
            <a:ext cx="142875" cy="144462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4" name="Shape 514"/>
          <p:cNvSpPr/>
          <p:nvPr/>
        </p:nvSpPr>
        <p:spPr>
          <a:xfrm>
            <a:off x="3492500" y="4292600"/>
            <a:ext cx="142875" cy="144462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5" name="Shape 515"/>
          <p:cNvSpPr/>
          <p:nvPr/>
        </p:nvSpPr>
        <p:spPr>
          <a:xfrm>
            <a:off x="1549400" y="4797425"/>
            <a:ext cx="142875" cy="144462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16" name="Shape 516"/>
          <p:cNvSpPr/>
          <p:nvPr/>
        </p:nvSpPr>
        <p:spPr>
          <a:xfrm>
            <a:off x="179386" y="981075"/>
            <a:ext cx="431800" cy="576261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17" name="Shape 517"/>
          <p:cNvSpPr/>
          <p:nvPr/>
        </p:nvSpPr>
        <p:spPr>
          <a:xfrm>
            <a:off x="4932362" y="1052512"/>
            <a:ext cx="431800" cy="576261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</a:p>
        </p:txBody>
      </p:sp>
      <p:sp>
        <p:nvSpPr>
          <p:cNvPr id="518" name="Shape 518"/>
          <p:cNvSpPr/>
          <p:nvPr/>
        </p:nvSpPr>
        <p:spPr>
          <a:xfrm>
            <a:off x="5143500" y="3352800"/>
            <a:ext cx="977900" cy="495300"/>
          </a:xfrm>
          <a:custGeom>
            <a:avLst/>
            <a:gdLst/>
            <a:ahLst/>
            <a:cxnLst/>
            <a:rect l="0" t="0" r="0" b="0"/>
            <a:pathLst>
              <a:path w="616" h="312" extrusionOk="0">
                <a:moveTo>
                  <a:pt x="616" y="312"/>
                </a:move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3366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grpSp>
        <p:nvGrpSpPr>
          <p:cNvPr id="519" name="Shape 519"/>
          <p:cNvGrpSpPr/>
          <p:nvPr/>
        </p:nvGrpSpPr>
        <p:grpSpPr>
          <a:xfrm>
            <a:off x="5080000" y="1341437"/>
            <a:ext cx="2095500" cy="2506662"/>
            <a:chOff x="5080000" y="1341437"/>
            <a:chExt cx="2095500" cy="2506662"/>
          </a:xfrm>
        </p:grpSpPr>
        <p:sp>
          <p:nvSpPr>
            <p:cNvPr id="520" name="Shape 520"/>
            <p:cNvSpPr/>
            <p:nvPr/>
          </p:nvSpPr>
          <p:spPr>
            <a:xfrm>
              <a:off x="5940425" y="1343025"/>
              <a:ext cx="1235075" cy="1755775"/>
            </a:xfrm>
            <a:custGeom>
              <a:avLst/>
              <a:gdLst/>
              <a:ahLst/>
              <a:cxnLst/>
              <a:rect l="0" t="0" r="0" b="0"/>
              <a:pathLst>
                <a:path w="778" h="1106" extrusionOk="0">
                  <a:moveTo>
                    <a:pt x="778" y="1106"/>
                  </a:move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1" name="Shape 521"/>
            <p:cNvSpPr/>
            <p:nvPr/>
          </p:nvSpPr>
          <p:spPr>
            <a:xfrm>
              <a:off x="5940425" y="1341437"/>
              <a:ext cx="180975" cy="2506662"/>
            </a:xfrm>
            <a:custGeom>
              <a:avLst/>
              <a:gdLst/>
              <a:ahLst/>
              <a:cxnLst/>
              <a:rect l="0" t="0" r="0" b="0"/>
              <a:pathLst>
                <a:path w="114" h="1579" extrusionOk="0">
                  <a:moveTo>
                    <a:pt x="0" y="0"/>
                  </a:moveTo>
                  <a:lnTo>
                    <a:pt x="114" y="1579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2" name="Shape 522"/>
            <p:cNvSpPr/>
            <p:nvPr/>
          </p:nvSpPr>
          <p:spPr>
            <a:xfrm>
              <a:off x="5080000" y="1341437"/>
              <a:ext cx="862011" cy="2036762"/>
            </a:xfrm>
            <a:custGeom>
              <a:avLst/>
              <a:gdLst/>
              <a:ahLst/>
              <a:cxnLst/>
              <a:rect l="0" t="0" r="0" b="0"/>
              <a:pathLst>
                <a:path w="543" h="1283" extrusionOk="0">
                  <a:moveTo>
                    <a:pt x="543" y="0"/>
                  </a:moveTo>
                  <a:lnTo>
                    <a:pt x="0" y="1283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grpSp>
        <p:nvGrpSpPr>
          <p:cNvPr id="523" name="Shape 523"/>
          <p:cNvGrpSpPr/>
          <p:nvPr/>
        </p:nvGrpSpPr>
        <p:grpSpPr>
          <a:xfrm>
            <a:off x="4279900" y="2997200"/>
            <a:ext cx="3822698" cy="2933700"/>
            <a:chOff x="4279900" y="2997200"/>
            <a:chExt cx="3822698" cy="2933700"/>
          </a:xfrm>
        </p:grpSpPr>
        <p:sp>
          <p:nvSpPr>
            <p:cNvPr id="524" name="Shape 524"/>
            <p:cNvSpPr/>
            <p:nvPr/>
          </p:nvSpPr>
          <p:spPr>
            <a:xfrm>
              <a:off x="4279900" y="3314700"/>
              <a:ext cx="838200" cy="1866900"/>
            </a:xfrm>
            <a:custGeom>
              <a:avLst/>
              <a:gdLst/>
              <a:ahLst/>
              <a:cxnLst/>
              <a:rect l="0" t="0" r="0" b="0"/>
              <a:pathLst>
                <a:path w="528" h="1176" extrusionOk="0">
                  <a:moveTo>
                    <a:pt x="528" y="0"/>
                  </a:moveTo>
                  <a:lnTo>
                    <a:pt x="0" y="1176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5" name="Shape 525"/>
            <p:cNvSpPr/>
            <p:nvPr/>
          </p:nvSpPr>
          <p:spPr>
            <a:xfrm>
              <a:off x="6121400" y="3848100"/>
              <a:ext cx="165100" cy="2082800"/>
            </a:xfrm>
            <a:custGeom>
              <a:avLst/>
              <a:gdLst/>
              <a:ahLst/>
              <a:cxnLst/>
              <a:rect l="0" t="0" r="0" b="0"/>
              <a:pathLst>
                <a:path w="104" h="1312" extrusionOk="0">
                  <a:moveTo>
                    <a:pt x="0" y="0"/>
                  </a:moveTo>
                  <a:lnTo>
                    <a:pt x="104" y="1312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6" name="Shape 526"/>
            <p:cNvSpPr/>
            <p:nvPr/>
          </p:nvSpPr>
          <p:spPr>
            <a:xfrm>
              <a:off x="7164386" y="3068636"/>
              <a:ext cx="938211" cy="1376362"/>
            </a:xfrm>
            <a:custGeom>
              <a:avLst/>
              <a:gdLst/>
              <a:ahLst/>
              <a:cxnLst/>
              <a:rect l="0" t="0" r="0" b="0"/>
              <a:pathLst>
                <a:path w="591" h="867" extrusionOk="0">
                  <a:moveTo>
                    <a:pt x="591" y="867"/>
                  </a:move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7" name="Shape 527"/>
            <p:cNvSpPr/>
            <p:nvPr/>
          </p:nvSpPr>
          <p:spPr>
            <a:xfrm flipH="1">
              <a:off x="7092949" y="2997200"/>
              <a:ext cx="142875" cy="142875"/>
            </a:xfrm>
            <a:prstGeom prst="ellipse">
              <a:avLst/>
            </a:prstGeom>
            <a:solidFill>
              <a:srgbClr val="00FFFF"/>
            </a:solidFill>
            <a:ln w="9525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528" name="Shape 528"/>
            <p:cNvSpPr/>
            <p:nvPr/>
          </p:nvSpPr>
          <p:spPr>
            <a:xfrm>
              <a:off x="6084887" y="3789362"/>
              <a:ext cx="144462" cy="144462"/>
            </a:xfrm>
            <a:prstGeom prst="ellipse">
              <a:avLst/>
            </a:prstGeom>
            <a:solidFill>
              <a:srgbClr val="00FFFF"/>
            </a:solidFill>
            <a:ln w="9525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529" name="Shape 529"/>
            <p:cNvSpPr/>
            <p:nvPr/>
          </p:nvSpPr>
          <p:spPr>
            <a:xfrm>
              <a:off x="5003800" y="3284537"/>
              <a:ext cx="142875" cy="144462"/>
            </a:xfrm>
            <a:prstGeom prst="ellipse">
              <a:avLst/>
            </a:prstGeom>
            <a:solidFill>
              <a:srgbClr val="00FFFF"/>
            </a:solidFill>
            <a:ln w="9525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530" name="Shape 530"/>
          <p:cNvSpPr/>
          <p:nvPr/>
        </p:nvSpPr>
        <p:spPr>
          <a:xfrm>
            <a:off x="4292600" y="4437062"/>
            <a:ext cx="3808412" cy="1493836"/>
          </a:xfrm>
          <a:custGeom>
            <a:avLst/>
            <a:gdLst/>
            <a:ahLst/>
            <a:cxnLst/>
            <a:rect l="0" t="0" r="0" b="0"/>
            <a:pathLst>
              <a:path w="2399" h="941" extrusionOk="0">
                <a:moveTo>
                  <a:pt x="0" y="469"/>
                </a:moveTo>
                <a:lnTo>
                  <a:pt x="1248" y="941"/>
                </a:lnTo>
                <a:lnTo>
                  <a:pt x="2399" y="0"/>
                </a:lnTo>
              </a:path>
            </a:pathLst>
          </a:custGeom>
          <a:noFill/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31" name="Shape 531"/>
          <p:cNvSpPr/>
          <p:nvPr/>
        </p:nvSpPr>
        <p:spPr>
          <a:xfrm>
            <a:off x="1158875" y="60325"/>
            <a:ext cx="7661275" cy="708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/>
          <p:nvPr/>
        </p:nvSpPr>
        <p:spPr>
          <a:xfrm>
            <a:off x="1331912" y="836612"/>
            <a:ext cx="2808286" cy="4608511"/>
          </a:xfrm>
          <a:custGeom>
            <a:avLst/>
            <a:gdLst/>
            <a:ahLst/>
            <a:cxnLst/>
            <a:rect l="0" t="0" r="0" b="0"/>
            <a:pathLst>
              <a:path w="1769" h="2903" extrusionOk="0">
                <a:moveTo>
                  <a:pt x="0" y="2903"/>
                </a:moveTo>
                <a:lnTo>
                  <a:pt x="1769" y="2178"/>
                </a:lnTo>
                <a:lnTo>
                  <a:pt x="545" y="0"/>
                </a:lnTo>
                <a:lnTo>
                  <a:pt x="0" y="2903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38" name="Shape 538"/>
          <p:cNvSpPr/>
          <p:nvPr/>
        </p:nvSpPr>
        <p:spPr>
          <a:xfrm>
            <a:off x="684212" y="765175"/>
            <a:ext cx="3455987" cy="5256211"/>
          </a:xfrm>
          <a:custGeom>
            <a:avLst/>
            <a:gdLst/>
            <a:ahLst/>
            <a:cxnLst/>
            <a:rect l="0" t="0" r="0" b="0"/>
            <a:pathLst>
              <a:path w="2177" h="3311" extrusionOk="0">
                <a:moveTo>
                  <a:pt x="0" y="2767"/>
                </a:moveTo>
                <a:lnTo>
                  <a:pt x="1134" y="3311"/>
                </a:lnTo>
                <a:lnTo>
                  <a:pt x="2177" y="2223"/>
                </a:lnTo>
                <a:lnTo>
                  <a:pt x="953" y="0"/>
                </a:lnTo>
                <a:lnTo>
                  <a:pt x="1134" y="3311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39" name="Shape 539"/>
          <p:cNvSpPr/>
          <p:nvPr/>
        </p:nvSpPr>
        <p:spPr>
          <a:xfrm>
            <a:off x="900112" y="5661025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540" name="Shape 540"/>
          <p:cNvSpPr/>
          <p:nvPr/>
        </p:nvSpPr>
        <p:spPr>
          <a:xfrm>
            <a:off x="252412" y="50863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541" name="Shape 541"/>
          <p:cNvSpPr/>
          <p:nvPr/>
        </p:nvSpPr>
        <p:spPr>
          <a:xfrm>
            <a:off x="2268536" y="6021387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542" name="Shape 542"/>
          <p:cNvSpPr/>
          <p:nvPr/>
        </p:nvSpPr>
        <p:spPr>
          <a:xfrm>
            <a:off x="4213225" y="42211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543" name="Shape 543"/>
          <p:cNvSpPr/>
          <p:nvPr/>
        </p:nvSpPr>
        <p:spPr>
          <a:xfrm>
            <a:off x="2411411" y="62071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544" name="Shape 544"/>
          <p:cNvSpPr/>
          <p:nvPr/>
        </p:nvSpPr>
        <p:spPr>
          <a:xfrm rot="10800000" flipH="1">
            <a:off x="2197100" y="765174"/>
            <a:ext cx="1952624" cy="3506787"/>
          </a:xfrm>
          <a:custGeom>
            <a:avLst/>
            <a:gdLst/>
            <a:ahLst/>
            <a:cxnLst/>
            <a:rect l="0" t="0" r="0" b="0"/>
            <a:pathLst>
              <a:path w="1031" h="1083" extrusionOk="0">
                <a:moveTo>
                  <a:pt x="1031" y="0"/>
                </a:moveTo>
                <a:lnTo>
                  <a:pt x="0" y="1083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oval" w="lg" len="lg"/>
            <a:tailEnd type="oval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545" name="Shape 545"/>
          <p:cNvCxnSpPr/>
          <p:nvPr/>
        </p:nvCxnSpPr>
        <p:spPr>
          <a:xfrm rot="10800000" flipH="1">
            <a:off x="1331912" y="4294186"/>
            <a:ext cx="2808286" cy="1150936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6" name="Shape 546"/>
          <p:cNvCxnSpPr/>
          <p:nvPr/>
        </p:nvCxnSpPr>
        <p:spPr>
          <a:xfrm flipH="1">
            <a:off x="1331912" y="836612"/>
            <a:ext cx="865187" cy="4608512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7" name="Shape 547"/>
          <p:cNvSpPr/>
          <p:nvPr/>
        </p:nvSpPr>
        <p:spPr>
          <a:xfrm>
            <a:off x="1260475" y="5373687"/>
            <a:ext cx="142875" cy="144462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48" name="Shape 548"/>
          <p:cNvSpPr/>
          <p:nvPr/>
        </p:nvSpPr>
        <p:spPr>
          <a:xfrm>
            <a:off x="1187450" y="836612"/>
            <a:ext cx="431800" cy="576261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</a:p>
        </p:txBody>
      </p:sp>
      <p:sp>
        <p:nvSpPr>
          <p:cNvPr id="549" name="Shape 549"/>
          <p:cNvSpPr/>
          <p:nvPr/>
        </p:nvSpPr>
        <p:spPr>
          <a:xfrm>
            <a:off x="4932362" y="836612"/>
            <a:ext cx="431800" cy="576261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</a:p>
        </p:txBody>
      </p:sp>
      <p:sp>
        <p:nvSpPr>
          <p:cNvPr id="550" name="Shape 550"/>
          <p:cNvSpPr/>
          <p:nvPr/>
        </p:nvSpPr>
        <p:spPr>
          <a:xfrm>
            <a:off x="5580062" y="2708275"/>
            <a:ext cx="2686050" cy="3163886"/>
          </a:xfrm>
          <a:custGeom>
            <a:avLst/>
            <a:gdLst/>
            <a:ahLst/>
            <a:cxnLst/>
            <a:rect l="0" t="0" r="0" b="0"/>
            <a:pathLst>
              <a:path w="1692" h="1993" extrusionOk="0">
                <a:moveTo>
                  <a:pt x="1692" y="909"/>
                </a:moveTo>
                <a:lnTo>
                  <a:pt x="1229" y="1356"/>
                </a:lnTo>
                <a:lnTo>
                  <a:pt x="631" y="1993"/>
                </a:lnTo>
                <a:lnTo>
                  <a:pt x="0" y="0"/>
                </a:lnTo>
                <a:lnTo>
                  <a:pt x="1692" y="909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51" name="Shape 551"/>
          <p:cNvSpPr/>
          <p:nvPr/>
        </p:nvSpPr>
        <p:spPr>
          <a:xfrm>
            <a:off x="4787900" y="620712"/>
            <a:ext cx="3455987" cy="5256211"/>
          </a:xfrm>
          <a:custGeom>
            <a:avLst/>
            <a:gdLst/>
            <a:ahLst/>
            <a:cxnLst/>
            <a:rect l="0" t="0" r="0" b="0"/>
            <a:pathLst>
              <a:path w="2177" h="3311" extrusionOk="0">
                <a:moveTo>
                  <a:pt x="0" y="2767"/>
                </a:moveTo>
                <a:lnTo>
                  <a:pt x="1134" y="3311"/>
                </a:lnTo>
                <a:lnTo>
                  <a:pt x="2177" y="2223"/>
                </a:lnTo>
                <a:lnTo>
                  <a:pt x="953" y="0"/>
                </a:lnTo>
                <a:lnTo>
                  <a:pt x="1134" y="3311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52" name="Shape 552"/>
          <p:cNvSpPr/>
          <p:nvPr/>
        </p:nvSpPr>
        <p:spPr>
          <a:xfrm>
            <a:off x="5076825" y="2420936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553" name="Shape 553"/>
          <p:cNvSpPr/>
          <p:nvPr/>
        </p:nvSpPr>
        <p:spPr>
          <a:xfrm>
            <a:off x="4356100" y="49418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554" name="Shape 554"/>
          <p:cNvSpPr/>
          <p:nvPr/>
        </p:nvSpPr>
        <p:spPr>
          <a:xfrm>
            <a:off x="6372225" y="5876925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555" name="Shape 555"/>
          <p:cNvSpPr/>
          <p:nvPr/>
        </p:nvSpPr>
        <p:spPr>
          <a:xfrm>
            <a:off x="8316911" y="40767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556" name="Shape 556"/>
          <p:cNvSpPr/>
          <p:nvPr/>
        </p:nvSpPr>
        <p:spPr>
          <a:xfrm>
            <a:off x="5724525" y="5492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557" name="Shape 557"/>
          <p:cNvSpPr/>
          <p:nvPr/>
        </p:nvSpPr>
        <p:spPr>
          <a:xfrm>
            <a:off x="6616700" y="4127500"/>
            <a:ext cx="1636712" cy="1719261"/>
          </a:xfrm>
          <a:custGeom>
            <a:avLst/>
            <a:gdLst/>
            <a:ahLst/>
            <a:cxnLst/>
            <a:rect l="0" t="0" r="0" b="0"/>
            <a:pathLst>
              <a:path w="1031" h="1083" extrusionOk="0">
                <a:moveTo>
                  <a:pt x="1031" y="0"/>
                </a:moveTo>
                <a:lnTo>
                  <a:pt x="0" y="1083"/>
                </a:lnTo>
              </a:path>
            </a:pathLst>
          </a:custGeom>
          <a:noFill/>
          <a:ln w="57150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58" name="Shape 558"/>
          <p:cNvSpPr/>
          <p:nvPr/>
        </p:nvSpPr>
        <p:spPr>
          <a:xfrm>
            <a:off x="5580062" y="2709861"/>
            <a:ext cx="1001712" cy="3136900"/>
          </a:xfrm>
          <a:custGeom>
            <a:avLst/>
            <a:gdLst/>
            <a:ahLst/>
            <a:cxnLst/>
            <a:rect l="0" t="0" r="0" b="0"/>
            <a:pathLst>
              <a:path w="631" h="1976" extrusionOk="0">
                <a:moveTo>
                  <a:pt x="631" y="1976"/>
                </a:move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559" name="Shape 559"/>
          <p:cNvCxnSpPr/>
          <p:nvPr/>
        </p:nvCxnSpPr>
        <p:spPr>
          <a:xfrm>
            <a:off x="5580062" y="2708275"/>
            <a:ext cx="2663824" cy="1441449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0" name="Shape 560"/>
          <p:cNvSpPr/>
          <p:nvPr/>
        </p:nvSpPr>
        <p:spPr>
          <a:xfrm>
            <a:off x="5508625" y="2636836"/>
            <a:ext cx="142875" cy="144462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561" name="Shape 561"/>
          <p:cNvGrpSpPr/>
          <p:nvPr/>
        </p:nvGrpSpPr>
        <p:grpSpPr>
          <a:xfrm>
            <a:off x="6516687" y="4076700"/>
            <a:ext cx="1798637" cy="1873249"/>
            <a:chOff x="6516687" y="4076700"/>
            <a:chExt cx="1798637" cy="1873249"/>
          </a:xfrm>
        </p:grpSpPr>
        <p:sp>
          <p:nvSpPr>
            <p:cNvPr id="562" name="Shape 562"/>
            <p:cNvSpPr/>
            <p:nvPr/>
          </p:nvSpPr>
          <p:spPr>
            <a:xfrm>
              <a:off x="6516687" y="5805487"/>
              <a:ext cx="142875" cy="144462"/>
            </a:xfrm>
            <a:prstGeom prst="ellipse">
              <a:avLst/>
            </a:prstGeom>
            <a:solidFill>
              <a:srgbClr val="00FFFF"/>
            </a:solidFill>
            <a:ln w="9525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563" name="Shape 563"/>
            <p:cNvSpPr/>
            <p:nvPr/>
          </p:nvSpPr>
          <p:spPr>
            <a:xfrm>
              <a:off x="8172450" y="4076700"/>
              <a:ext cx="142875" cy="144462"/>
            </a:xfrm>
            <a:prstGeom prst="ellipse">
              <a:avLst/>
            </a:prstGeom>
            <a:solidFill>
              <a:srgbClr val="00FFFF"/>
            </a:solidFill>
            <a:ln w="9525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564" name="Shape 564"/>
          <p:cNvSpPr/>
          <p:nvPr/>
        </p:nvSpPr>
        <p:spPr>
          <a:xfrm>
            <a:off x="755650" y="0"/>
            <a:ext cx="7961312" cy="86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65" name="Shape 565"/>
          <p:cNvSpPr/>
          <p:nvPr/>
        </p:nvSpPr>
        <p:spPr>
          <a:xfrm>
            <a:off x="1017587" y="-55561"/>
            <a:ext cx="7656512" cy="708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/>
          <p:nvPr/>
        </p:nvSpPr>
        <p:spPr>
          <a:xfrm>
            <a:off x="2627311" y="4729162"/>
            <a:ext cx="3581400" cy="874711"/>
          </a:xfrm>
          <a:custGeom>
            <a:avLst/>
            <a:gdLst/>
            <a:ahLst/>
            <a:cxnLst/>
            <a:rect l="0" t="0" r="0" b="0"/>
            <a:pathLst>
              <a:path w="2256" h="551" extrusionOk="0">
                <a:moveTo>
                  <a:pt x="0" y="551"/>
                </a:moveTo>
                <a:lnTo>
                  <a:pt x="641" y="13"/>
                </a:lnTo>
                <a:lnTo>
                  <a:pt x="2256" y="0"/>
                </a:lnTo>
                <a:lnTo>
                  <a:pt x="1695" y="551"/>
                </a:lnTo>
                <a:lnTo>
                  <a:pt x="0" y="551"/>
                </a:lnTo>
                <a:close/>
              </a:path>
            </a:pathLst>
          </a:custGeom>
          <a:solidFill>
            <a:srgbClr val="FF6699">
              <a:alpha val="36470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72" name="Shape 572"/>
          <p:cNvSpPr/>
          <p:nvPr/>
        </p:nvSpPr>
        <p:spPr>
          <a:xfrm>
            <a:off x="3238500" y="1557337"/>
            <a:ext cx="4933950" cy="4017962"/>
          </a:xfrm>
          <a:custGeom>
            <a:avLst/>
            <a:gdLst/>
            <a:ahLst/>
            <a:cxnLst/>
            <a:rect l="0" t="0" r="0" b="0"/>
            <a:pathLst>
              <a:path w="3108" h="2531" extrusionOk="0">
                <a:moveTo>
                  <a:pt x="2856" y="1907"/>
                </a:moveTo>
                <a:lnTo>
                  <a:pt x="0" y="2531"/>
                </a:lnTo>
                <a:lnTo>
                  <a:pt x="544" y="507"/>
                </a:lnTo>
                <a:lnTo>
                  <a:pt x="3108" y="0"/>
                </a:lnTo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73" name="Shape 573"/>
          <p:cNvSpPr/>
          <p:nvPr/>
        </p:nvSpPr>
        <p:spPr>
          <a:xfrm>
            <a:off x="3251200" y="2128836"/>
            <a:ext cx="2665412" cy="3421062"/>
          </a:xfrm>
          <a:custGeom>
            <a:avLst/>
            <a:gdLst/>
            <a:ahLst/>
            <a:cxnLst/>
            <a:rect l="0" t="0" r="0" b="0"/>
            <a:pathLst>
              <a:path w="1679" h="2155" extrusionOk="0">
                <a:moveTo>
                  <a:pt x="0" y="2155"/>
                </a:moveTo>
                <a:lnTo>
                  <a:pt x="1679" y="1818"/>
                </a:lnTo>
                <a:lnTo>
                  <a:pt x="1465" y="0"/>
                </a:lnTo>
                <a:lnTo>
                  <a:pt x="541" y="144"/>
                </a:lnTo>
                <a:lnTo>
                  <a:pt x="0" y="2155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74" name="Shape 574"/>
          <p:cNvSpPr/>
          <p:nvPr/>
        </p:nvSpPr>
        <p:spPr>
          <a:xfrm>
            <a:off x="2605086" y="1482725"/>
            <a:ext cx="3609520" cy="4111625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75" name="Shape 575"/>
          <p:cNvSpPr/>
          <p:nvPr/>
        </p:nvSpPr>
        <p:spPr>
          <a:xfrm>
            <a:off x="2049461" y="53467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576" name="Shape 576"/>
          <p:cNvSpPr/>
          <p:nvPr/>
        </p:nvSpPr>
        <p:spPr>
          <a:xfrm>
            <a:off x="5197475" y="5511800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577" name="Shape 577"/>
          <p:cNvSpPr/>
          <p:nvPr/>
        </p:nvSpPr>
        <p:spPr>
          <a:xfrm>
            <a:off x="6216650" y="44450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578" name="Shape 578"/>
          <p:cNvSpPr/>
          <p:nvPr/>
        </p:nvSpPr>
        <p:spPr>
          <a:xfrm>
            <a:off x="3068636" y="419893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579" name="Shape 579"/>
          <p:cNvSpPr/>
          <p:nvPr/>
        </p:nvSpPr>
        <p:spPr>
          <a:xfrm>
            <a:off x="1955800" y="1978025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80" name="Shape 580"/>
          <p:cNvSpPr/>
          <p:nvPr/>
        </p:nvSpPr>
        <p:spPr>
          <a:xfrm>
            <a:off x="3160711" y="90805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81" name="Shape 581"/>
          <p:cNvSpPr/>
          <p:nvPr/>
        </p:nvSpPr>
        <p:spPr>
          <a:xfrm>
            <a:off x="6122987" y="1071562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82" name="Shape 582"/>
          <p:cNvSpPr/>
          <p:nvPr/>
        </p:nvSpPr>
        <p:spPr>
          <a:xfrm>
            <a:off x="4751387" y="2305050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583" name="Shape 583"/>
          <p:cNvSpPr/>
          <p:nvPr/>
        </p:nvSpPr>
        <p:spPr>
          <a:xfrm>
            <a:off x="5938837" y="48545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584" name="Shape 584"/>
          <p:cNvSpPr/>
          <p:nvPr/>
        </p:nvSpPr>
        <p:spPr>
          <a:xfrm>
            <a:off x="2974975" y="5594350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</a:p>
        </p:txBody>
      </p:sp>
      <p:sp>
        <p:nvSpPr>
          <p:cNvPr id="585" name="Shape 585"/>
          <p:cNvSpPr/>
          <p:nvPr/>
        </p:nvSpPr>
        <p:spPr>
          <a:xfrm>
            <a:off x="3213100" y="2362200"/>
            <a:ext cx="901700" cy="3251200"/>
          </a:xfrm>
          <a:custGeom>
            <a:avLst/>
            <a:gdLst/>
            <a:ahLst/>
            <a:cxnLst/>
            <a:rect l="0" t="0" r="0" b="0"/>
            <a:pathLst>
              <a:path w="568" h="2048" extrusionOk="0">
                <a:moveTo>
                  <a:pt x="568" y="0"/>
                </a:moveTo>
                <a:lnTo>
                  <a:pt x="0" y="2048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586" name="Shape 586"/>
          <p:cNvCxnSpPr/>
          <p:nvPr/>
        </p:nvCxnSpPr>
        <p:spPr>
          <a:xfrm>
            <a:off x="4084637" y="2306636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7" name="Shape 587"/>
          <p:cNvSpPr/>
          <p:nvPr/>
        </p:nvSpPr>
        <p:spPr>
          <a:xfrm>
            <a:off x="3149600" y="5018087"/>
            <a:ext cx="2790825" cy="569911"/>
          </a:xfrm>
          <a:custGeom>
            <a:avLst/>
            <a:gdLst/>
            <a:ahLst/>
            <a:cxnLst/>
            <a:rect l="0" t="0" r="0" b="0"/>
            <a:pathLst>
              <a:path w="1758" h="359" extrusionOk="0">
                <a:moveTo>
                  <a:pt x="1758" y="0"/>
                </a:moveTo>
                <a:lnTo>
                  <a:pt x="0" y="359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88" name="Shape 588"/>
          <p:cNvSpPr/>
          <p:nvPr/>
        </p:nvSpPr>
        <p:spPr>
          <a:xfrm>
            <a:off x="5595937" y="2157411"/>
            <a:ext cx="322261" cy="2817811"/>
          </a:xfrm>
          <a:custGeom>
            <a:avLst/>
            <a:gdLst/>
            <a:ahLst/>
            <a:cxnLst/>
            <a:rect l="0" t="0" r="0" b="0"/>
            <a:pathLst>
              <a:path w="203" h="1775" extrusionOk="0">
                <a:moveTo>
                  <a:pt x="203" y="1775"/>
                </a:move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89" name="Shape 589"/>
          <p:cNvSpPr/>
          <p:nvPr/>
        </p:nvSpPr>
        <p:spPr>
          <a:xfrm>
            <a:off x="5845175" y="4935537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0" name="Shape 590"/>
          <p:cNvSpPr/>
          <p:nvPr/>
        </p:nvSpPr>
        <p:spPr>
          <a:xfrm>
            <a:off x="5656262" y="1916111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591" name="Shape 591"/>
          <p:cNvSpPr/>
          <p:nvPr/>
        </p:nvSpPr>
        <p:spPr>
          <a:xfrm>
            <a:off x="3132136" y="5516562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2" name="Shape 592"/>
          <p:cNvSpPr/>
          <p:nvPr/>
        </p:nvSpPr>
        <p:spPr>
          <a:xfrm>
            <a:off x="323850" y="260350"/>
            <a:ext cx="431800" cy="576261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</a:p>
        </p:txBody>
      </p:sp>
      <p:sp>
        <p:nvSpPr>
          <p:cNvPr id="593" name="Shape 593"/>
          <p:cNvSpPr/>
          <p:nvPr/>
        </p:nvSpPr>
        <p:spPr>
          <a:xfrm>
            <a:off x="2627311" y="1484312"/>
            <a:ext cx="3584575" cy="887412"/>
          </a:xfrm>
          <a:custGeom>
            <a:avLst/>
            <a:gdLst/>
            <a:ahLst/>
            <a:cxnLst/>
            <a:rect l="0" t="0" r="0" b="0"/>
            <a:pathLst>
              <a:path w="2258" h="559" extrusionOk="0">
                <a:moveTo>
                  <a:pt x="0" y="558"/>
                </a:moveTo>
                <a:lnTo>
                  <a:pt x="555" y="0"/>
                </a:lnTo>
                <a:lnTo>
                  <a:pt x="2258" y="12"/>
                </a:lnTo>
                <a:lnTo>
                  <a:pt x="1691" y="559"/>
                </a:lnTo>
                <a:lnTo>
                  <a:pt x="0" y="558"/>
                </a:lnTo>
                <a:close/>
              </a:path>
            </a:pathLst>
          </a:custGeom>
          <a:solidFill>
            <a:srgbClr val="FF6699">
              <a:alpha val="47058"/>
            </a:srgb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94" name="Shape 594"/>
          <p:cNvSpPr/>
          <p:nvPr/>
        </p:nvSpPr>
        <p:spPr>
          <a:xfrm>
            <a:off x="3851275" y="1773236"/>
            <a:ext cx="50165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</a:p>
        </p:txBody>
      </p:sp>
      <p:sp>
        <p:nvSpPr>
          <p:cNvPr id="595" name="Shape 595"/>
          <p:cNvSpPr/>
          <p:nvPr/>
        </p:nvSpPr>
        <p:spPr>
          <a:xfrm>
            <a:off x="4148137" y="2100261"/>
            <a:ext cx="1447800" cy="247650"/>
          </a:xfrm>
          <a:custGeom>
            <a:avLst/>
            <a:gdLst/>
            <a:ahLst/>
            <a:cxnLst/>
            <a:rect l="0" t="0" r="0" b="0"/>
            <a:pathLst>
              <a:path w="912" h="156" extrusionOk="0">
                <a:moveTo>
                  <a:pt x="912" y="0"/>
                </a:moveTo>
                <a:lnTo>
                  <a:pt x="0" y="156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596" name="Shape 596"/>
          <p:cNvSpPr/>
          <p:nvPr/>
        </p:nvSpPr>
        <p:spPr>
          <a:xfrm>
            <a:off x="3995737" y="2276475"/>
            <a:ext cx="184149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597" name="Shape 597"/>
          <p:cNvSpPr/>
          <p:nvPr/>
        </p:nvSpPr>
        <p:spPr>
          <a:xfrm>
            <a:off x="5508625" y="2060575"/>
            <a:ext cx="184149" cy="163511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Shape 602"/>
          <p:cNvSpPr/>
          <p:nvPr/>
        </p:nvSpPr>
        <p:spPr>
          <a:xfrm>
            <a:off x="4424362" y="2689225"/>
            <a:ext cx="2455862" cy="3417887"/>
          </a:xfrm>
          <a:custGeom>
            <a:avLst/>
            <a:gdLst/>
            <a:ahLst/>
            <a:cxnLst/>
            <a:rect l="0" t="0" r="0" b="0"/>
            <a:pathLst>
              <a:path w="1547" h="2153" extrusionOk="0">
                <a:moveTo>
                  <a:pt x="0" y="2153"/>
                </a:moveTo>
                <a:lnTo>
                  <a:pt x="1547" y="1797"/>
                </a:lnTo>
                <a:lnTo>
                  <a:pt x="1312" y="0"/>
                </a:lnTo>
                <a:lnTo>
                  <a:pt x="675" y="122"/>
                </a:lnTo>
                <a:lnTo>
                  <a:pt x="0" y="2153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03" name="Shape 603"/>
          <p:cNvSpPr/>
          <p:nvPr/>
        </p:nvSpPr>
        <p:spPr>
          <a:xfrm>
            <a:off x="6300787" y="-215900"/>
            <a:ext cx="887412" cy="6343650"/>
          </a:xfrm>
          <a:custGeom>
            <a:avLst/>
            <a:gdLst/>
            <a:ahLst/>
            <a:cxnLst/>
            <a:rect l="0" t="0" r="0" b="0"/>
            <a:pathLst>
              <a:path w="559" h="3996" extrusionOk="0">
                <a:moveTo>
                  <a:pt x="0" y="3996"/>
                </a:moveTo>
                <a:lnTo>
                  <a:pt x="559" y="3420"/>
                </a:lnTo>
                <a:lnTo>
                  <a:pt x="527" y="0"/>
                </a:lnTo>
                <a:lnTo>
                  <a:pt x="0" y="488"/>
                </a:lnTo>
                <a:lnTo>
                  <a:pt x="0" y="3996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04" name="Shape 604"/>
          <p:cNvSpPr/>
          <p:nvPr/>
        </p:nvSpPr>
        <p:spPr>
          <a:xfrm>
            <a:off x="3563937" y="549275"/>
            <a:ext cx="2736850" cy="55895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05" name="Shape 605"/>
          <p:cNvSpPr/>
          <p:nvPr/>
        </p:nvSpPr>
        <p:spPr>
          <a:xfrm>
            <a:off x="5008562" y="2332036"/>
            <a:ext cx="50165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</a:p>
        </p:txBody>
      </p:sp>
      <p:sp>
        <p:nvSpPr>
          <p:cNvPr id="606" name="Shape 606"/>
          <p:cNvSpPr/>
          <p:nvPr/>
        </p:nvSpPr>
        <p:spPr>
          <a:xfrm>
            <a:off x="3568700" y="2009775"/>
            <a:ext cx="3609520" cy="4111625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07" name="Shape 607"/>
          <p:cNvSpPr/>
          <p:nvPr/>
        </p:nvSpPr>
        <p:spPr>
          <a:xfrm>
            <a:off x="3013075" y="58737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608" name="Shape 608"/>
          <p:cNvSpPr/>
          <p:nvPr/>
        </p:nvSpPr>
        <p:spPr>
          <a:xfrm>
            <a:off x="6161087" y="5911850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609" name="Shape 609"/>
          <p:cNvSpPr/>
          <p:nvPr/>
        </p:nvSpPr>
        <p:spPr>
          <a:xfrm>
            <a:off x="7235825" y="48688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610" name="Shape 610"/>
          <p:cNvSpPr/>
          <p:nvPr/>
        </p:nvSpPr>
        <p:spPr>
          <a:xfrm>
            <a:off x="4032250" y="47259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611" name="Shape 611"/>
          <p:cNvSpPr/>
          <p:nvPr/>
        </p:nvSpPr>
        <p:spPr>
          <a:xfrm>
            <a:off x="2919411" y="2505075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12" name="Shape 612"/>
          <p:cNvSpPr/>
          <p:nvPr/>
        </p:nvSpPr>
        <p:spPr>
          <a:xfrm>
            <a:off x="4124325" y="143510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13" name="Shape 613"/>
          <p:cNvSpPr/>
          <p:nvPr/>
        </p:nvSpPr>
        <p:spPr>
          <a:xfrm>
            <a:off x="7235825" y="1628775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14" name="Shape 614"/>
          <p:cNvSpPr/>
          <p:nvPr/>
        </p:nvSpPr>
        <p:spPr>
          <a:xfrm>
            <a:off x="6877050" y="544512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615" name="Shape 615"/>
          <p:cNvSpPr/>
          <p:nvPr/>
        </p:nvSpPr>
        <p:spPr>
          <a:xfrm>
            <a:off x="3995737" y="6092825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</a:p>
        </p:txBody>
      </p:sp>
      <p:cxnSp>
        <p:nvCxnSpPr>
          <p:cNvPr id="616" name="Shape 616"/>
          <p:cNvCxnSpPr/>
          <p:nvPr/>
        </p:nvCxnSpPr>
        <p:spPr>
          <a:xfrm flipH="1">
            <a:off x="4402136" y="2833686"/>
            <a:ext cx="1109661" cy="3287711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7" name="Shape 617"/>
          <p:cNvCxnSpPr/>
          <p:nvPr/>
        </p:nvCxnSpPr>
        <p:spPr>
          <a:xfrm>
            <a:off x="5048250" y="2833686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8" name="Shape 618"/>
          <p:cNvCxnSpPr/>
          <p:nvPr/>
        </p:nvCxnSpPr>
        <p:spPr>
          <a:xfrm rot="10800000" flipH="1">
            <a:off x="5511800" y="150811"/>
            <a:ext cx="1019174" cy="2682874"/>
          </a:xfrm>
          <a:prstGeom prst="straightConnector1">
            <a:avLst/>
          </a:prstGeom>
          <a:noFill/>
          <a:ln w="28575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9" name="Shape 619"/>
          <p:cNvCxnSpPr/>
          <p:nvPr/>
        </p:nvCxnSpPr>
        <p:spPr>
          <a:xfrm>
            <a:off x="6253162" y="150811"/>
            <a:ext cx="0" cy="6135686"/>
          </a:xfrm>
          <a:prstGeom prst="straightConnector1">
            <a:avLst/>
          </a:prstGeom>
          <a:noFill/>
          <a:ln w="3810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0" name="Shape 620"/>
          <p:cNvSpPr/>
          <p:nvPr/>
        </p:nvSpPr>
        <p:spPr>
          <a:xfrm>
            <a:off x="6157912" y="0"/>
            <a:ext cx="738187" cy="5537200"/>
          </a:xfrm>
          <a:custGeom>
            <a:avLst/>
            <a:gdLst/>
            <a:ahLst/>
            <a:cxnLst/>
            <a:rect l="0" t="0" r="0" b="0"/>
            <a:pathLst>
              <a:path w="465" h="3488" extrusionOk="0">
                <a:moveTo>
                  <a:pt x="465" y="3488"/>
                </a:moveTo>
                <a:lnTo>
                  <a:pt x="0" y="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21" name="Shape 621"/>
          <p:cNvSpPr/>
          <p:nvPr/>
        </p:nvSpPr>
        <p:spPr>
          <a:xfrm>
            <a:off x="6161087" y="777875"/>
            <a:ext cx="184149" cy="163511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622" name="Shape 622"/>
          <p:cNvCxnSpPr/>
          <p:nvPr/>
        </p:nvCxnSpPr>
        <p:spPr>
          <a:xfrm flipH="1">
            <a:off x="4402137" y="5545137"/>
            <a:ext cx="2500311" cy="576262"/>
          </a:xfrm>
          <a:prstGeom prst="straightConnector1">
            <a:avLst/>
          </a:prstGeom>
          <a:noFill/>
          <a:ln w="1905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flipH="1">
            <a:off x="5440361" y="2692400"/>
            <a:ext cx="1008062" cy="215899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4" name="Shape 624"/>
          <p:cNvSpPr/>
          <p:nvPr/>
        </p:nvSpPr>
        <p:spPr>
          <a:xfrm>
            <a:off x="6588125" y="2349500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625" name="Shape 625"/>
          <p:cNvSpPr/>
          <p:nvPr/>
        </p:nvSpPr>
        <p:spPr>
          <a:xfrm>
            <a:off x="4310062" y="6038850"/>
            <a:ext cx="182561" cy="165100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6" name="Shape 626"/>
          <p:cNvSpPr/>
          <p:nvPr/>
        </p:nvSpPr>
        <p:spPr>
          <a:xfrm>
            <a:off x="6808786" y="5462587"/>
            <a:ext cx="182561" cy="165100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7" name="Shape 627"/>
          <p:cNvSpPr/>
          <p:nvPr/>
        </p:nvSpPr>
        <p:spPr>
          <a:xfrm>
            <a:off x="6407150" y="2619375"/>
            <a:ext cx="184149" cy="163511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8" name="Shape 628"/>
          <p:cNvSpPr/>
          <p:nvPr/>
        </p:nvSpPr>
        <p:spPr>
          <a:xfrm>
            <a:off x="5367337" y="2835275"/>
            <a:ext cx="184149" cy="165100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29" name="Shape 629"/>
          <p:cNvSpPr/>
          <p:nvPr/>
        </p:nvSpPr>
        <p:spPr>
          <a:xfrm rot="-6660000" flipH="1">
            <a:off x="3678236" y="1958974"/>
            <a:ext cx="4286249" cy="381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30" name="Shape 630"/>
          <p:cNvSpPr/>
          <p:nvPr/>
        </p:nvSpPr>
        <p:spPr>
          <a:xfrm>
            <a:off x="5651500" y="2781300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31" name="Shape 631"/>
          <p:cNvSpPr/>
          <p:nvPr/>
        </p:nvSpPr>
        <p:spPr>
          <a:xfrm>
            <a:off x="179386" y="404812"/>
            <a:ext cx="3163886" cy="830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4800" b="1" i="0" u="none" strike="noStrike" cap="none" baseline="0">
                <a:solidFill>
                  <a:srgbClr val="FF0AFF"/>
                </a:solidFill>
                <a:latin typeface="Arial"/>
                <a:ea typeface="Arial"/>
                <a:cs typeface="Arial"/>
                <a:sym typeface="Arial"/>
              </a:rPr>
              <a:t>Метод слідів</a:t>
            </a:r>
          </a:p>
        </p:txBody>
      </p:sp>
      <p:sp>
        <p:nvSpPr>
          <p:cNvPr id="632" name="Shape 632"/>
          <p:cNvSpPr/>
          <p:nvPr/>
        </p:nvSpPr>
        <p:spPr>
          <a:xfrm>
            <a:off x="6372225" y="5492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/>
          <p:nvPr/>
        </p:nvSpPr>
        <p:spPr>
          <a:xfrm>
            <a:off x="158750" y="5392737"/>
            <a:ext cx="18414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38" name="Shape 638"/>
          <p:cNvSpPr/>
          <p:nvPr/>
        </p:nvSpPr>
        <p:spPr>
          <a:xfrm>
            <a:off x="3000375" y="1690686"/>
            <a:ext cx="3175000" cy="2905125"/>
          </a:xfrm>
          <a:custGeom>
            <a:avLst/>
            <a:gdLst/>
            <a:ahLst/>
            <a:cxnLst/>
            <a:rect l="0" t="0" r="0" b="0"/>
            <a:pathLst>
              <a:path w="2000" h="1830" extrusionOk="0">
                <a:moveTo>
                  <a:pt x="1048" y="1830"/>
                </a:moveTo>
                <a:lnTo>
                  <a:pt x="1840" y="1574"/>
                </a:lnTo>
                <a:lnTo>
                  <a:pt x="2000" y="870"/>
                </a:lnTo>
                <a:lnTo>
                  <a:pt x="1382" y="0"/>
                </a:lnTo>
                <a:lnTo>
                  <a:pt x="0" y="454"/>
                </a:lnTo>
                <a:lnTo>
                  <a:pt x="1048" y="1830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39" name="Shape 639"/>
          <p:cNvSpPr/>
          <p:nvPr/>
        </p:nvSpPr>
        <p:spPr>
          <a:xfrm>
            <a:off x="2482850" y="2411411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</a:p>
        </p:txBody>
      </p:sp>
      <p:sp>
        <p:nvSpPr>
          <p:cNvPr id="640" name="Shape 640"/>
          <p:cNvSpPr/>
          <p:nvPr/>
        </p:nvSpPr>
        <p:spPr>
          <a:xfrm>
            <a:off x="2266950" y="1690686"/>
            <a:ext cx="3959225" cy="2968624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41" name="Shape 641"/>
          <p:cNvSpPr/>
          <p:nvPr/>
        </p:nvSpPr>
        <p:spPr>
          <a:xfrm>
            <a:off x="3059111" y="1674811"/>
            <a:ext cx="50800" cy="2260600"/>
          </a:xfrm>
          <a:custGeom>
            <a:avLst/>
            <a:gdLst/>
            <a:ahLst/>
            <a:cxnLst/>
            <a:rect l="0" t="0" r="0" b="0"/>
            <a:pathLst>
              <a:path w="32" h="1424" extrusionOk="0">
                <a:moveTo>
                  <a:pt x="0" y="0"/>
                </a:moveTo>
                <a:lnTo>
                  <a:pt x="32" y="1424"/>
                </a:lnTo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42" name="Shape 642"/>
          <p:cNvSpPr/>
          <p:nvPr/>
        </p:nvSpPr>
        <p:spPr>
          <a:xfrm>
            <a:off x="3122611" y="3922712"/>
            <a:ext cx="3060700" cy="25400"/>
          </a:xfrm>
          <a:custGeom>
            <a:avLst/>
            <a:gdLst/>
            <a:ahLst/>
            <a:cxnLst/>
            <a:rect l="0" t="0" r="0" b="0"/>
            <a:pathLst>
              <a:path w="1928" h="16" extrusionOk="0">
                <a:moveTo>
                  <a:pt x="1928" y="0"/>
                </a:moveTo>
                <a:lnTo>
                  <a:pt x="0" y="16"/>
                </a:lnTo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43" name="Shape 643"/>
          <p:cNvSpPr/>
          <p:nvPr/>
        </p:nvSpPr>
        <p:spPr>
          <a:xfrm>
            <a:off x="2266950" y="3948112"/>
            <a:ext cx="842961" cy="711200"/>
          </a:xfrm>
          <a:custGeom>
            <a:avLst/>
            <a:gdLst/>
            <a:ahLst/>
            <a:cxnLst/>
            <a:rect l="0" t="0" r="0" b="0"/>
            <a:pathLst>
              <a:path w="531" h="448" extrusionOk="0">
                <a:moveTo>
                  <a:pt x="531" y="0"/>
                </a:moveTo>
                <a:lnTo>
                  <a:pt x="0" y="448"/>
                </a:lnTo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44" name="Shape 644"/>
          <p:cNvSpPr/>
          <p:nvPr/>
        </p:nvSpPr>
        <p:spPr>
          <a:xfrm>
            <a:off x="1979611" y="44989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645" name="Shape 645"/>
          <p:cNvSpPr/>
          <p:nvPr/>
        </p:nvSpPr>
        <p:spPr>
          <a:xfrm>
            <a:off x="5006975" y="4572000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646" name="Shape 646"/>
          <p:cNvSpPr/>
          <p:nvPr/>
        </p:nvSpPr>
        <p:spPr>
          <a:xfrm>
            <a:off x="6083300" y="377983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647" name="Shape 647"/>
          <p:cNvSpPr/>
          <p:nvPr/>
        </p:nvSpPr>
        <p:spPr>
          <a:xfrm>
            <a:off x="3059111" y="34290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648" name="Shape 648"/>
          <p:cNvSpPr/>
          <p:nvPr/>
        </p:nvSpPr>
        <p:spPr>
          <a:xfrm>
            <a:off x="1763711" y="2205036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49" name="Shape 649"/>
          <p:cNvSpPr/>
          <p:nvPr/>
        </p:nvSpPr>
        <p:spPr>
          <a:xfrm>
            <a:off x="2843211" y="111442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50" name="Shape 650"/>
          <p:cNvSpPr/>
          <p:nvPr/>
        </p:nvSpPr>
        <p:spPr>
          <a:xfrm>
            <a:off x="5940425" y="133032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51" name="Shape 651"/>
          <p:cNvSpPr/>
          <p:nvPr/>
        </p:nvSpPr>
        <p:spPr>
          <a:xfrm>
            <a:off x="4859337" y="2338386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52" name="Shape 652"/>
          <p:cNvSpPr/>
          <p:nvPr/>
        </p:nvSpPr>
        <p:spPr>
          <a:xfrm>
            <a:off x="6302375" y="2843211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653" name="Shape 653"/>
          <p:cNvSpPr/>
          <p:nvPr/>
        </p:nvSpPr>
        <p:spPr>
          <a:xfrm>
            <a:off x="4211637" y="4643437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</a:p>
        </p:txBody>
      </p:sp>
      <p:sp>
        <p:nvSpPr>
          <p:cNvPr id="654" name="Shape 654"/>
          <p:cNvSpPr/>
          <p:nvPr/>
        </p:nvSpPr>
        <p:spPr>
          <a:xfrm>
            <a:off x="2932111" y="1674811"/>
            <a:ext cx="2286000" cy="774700"/>
          </a:xfrm>
          <a:custGeom>
            <a:avLst/>
            <a:gdLst/>
            <a:ahLst/>
            <a:cxnLst/>
            <a:rect l="0" t="0" r="0" b="0"/>
            <a:pathLst>
              <a:path w="1440" h="488" extrusionOk="0">
                <a:moveTo>
                  <a:pt x="1440" y="0"/>
                </a:moveTo>
                <a:lnTo>
                  <a:pt x="0" y="488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655" name="Shape 655"/>
          <p:cNvCxnSpPr/>
          <p:nvPr/>
        </p:nvCxnSpPr>
        <p:spPr>
          <a:xfrm>
            <a:off x="4022725" y="1655761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6" name="Shape 656"/>
          <p:cNvSpPr/>
          <p:nvPr/>
        </p:nvSpPr>
        <p:spPr>
          <a:xfrm>
            <a:off x="5219700" y="1114425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657" name="Shape 657"/>
          <p:cNvSpPr/>
          <p:nvPr/>
        </p:nvSpPr>
        <p:spPr>
          <a:xfrm>
            <a:off x="2970211" y="2436811"/>
            <a:ext cx="1727200" cy="2235200"/>
          </a:xfrm>
          <a:custGeom>
            <a:avLst/>
            <a:gdLst/>
            <a:ahLst/>
            <a:cxnLst/>
            <a:rect l="0" t="0" r="0" b="0"/>
            <a:pathLst>
              <a:path w="1088" h="1408" extrusionOk="0">
                <a:moveTo>
                  <a:pt x="1088" y="1408"/>
                </a:move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4643437" y="4675187"/>
            <a:ext cx="1371600" cy="1778000"/>
          </a:xfrm>
          <a:custGeom>
            <a:avLst/>
            <a:gdLst/>
            <a:ahLst/>
            <a:cxnLst/>
            <a:rect l="0" t="0" r="0" b="0"/>
            <a:pathLst>
              <a:path w="864" h="1120" extrusionOk="0">
                <a:moveTo>
                  <a:pt x="0" y="0"/>
                </a:moveTo>
                <a:lnTo>
                  <a:pt x="864" y="112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59" name="Shape 659"/>
          <p:cNvSpPr/>
          <p:nvPr/>
        </p:nvSpPr>
        <p:spPr>
          <a:xfrm>
            <a:off x="5218112" y="1674811"/>
            <a:ext cx="1011237" cy="1422400"/>
          </a:xfrm>
          <a:custGeom>
            <a:avLst/>
            <a:gdLst/>
            <a:ahLst/>
            <a:cxnLst/>
            <a:rect l="0" t="0" r="0" b="0"/>
            <a:pathLst>
              <a:path w="637" h="896" extrusionOk="0">
                <a:moveTo>
                  <a:pt x="0" y="0"/>
                </a:moveTo>
                <a:lnTo>
                  <a:pt x="637" y="896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0" name="Shape 660"/>
          <p:cNvSpPr/>
          <p:nvPr/>
        </p:nvSpPr>
        <p:spPr>
          <a:xfrm>
            <a:off x="4684712" y="4202112"/>
            <a:ext cx="1282700" cy="419100"/>
          </a:xfrm>
          <a:custGeom>
            <a:avLst/>
            <a:gdLst/>
            <a:ahLst/>
            <a:cxnLst/>
            <a:rect l="0" t="0" r="0" b="0"/>
            <a:pathLst>
              <a:path w="808" h="264" extrusionOk="0">
                <a:moveTo>
                  <a:pt x="0" y="264"/>
                </a:moveTo>
                <a:lnTo>
                  <a:pt x="808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1" name="Shape 661"/>
          <p:cNvSpPr/>
          <p:nvPr/>
        </p:nvSpPr>
        <p:spPr>
          <a:xfrm>
            <a:off x="5205412" y="1103312"/>
            <a:ext cx="1778000" cy="596900"/>
          </a:xfrm>
          <a:custGeom>
            <a:avLst/>
            <a:gdLst/>
            <a:ahLst/>
            <a:cxnLst/>
            <a:rect l="0" t="0" r="0" b="0"/>
            <a:pathLst>
              <a:path w="1120" h="376" extrusionOk="0">
                <a:moveTo>
                  <a:pt x="1120" y="0"/>
                </a:moveTo>
                <a:lnTo>
                  <a:pt x="0" y="376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2" name="Shape 662"/>
          <p:cNvSpPr/>
          <p:nvPr/>
        </p:nvSpPr>
        <p:spPr>
          <a:xfrm>
            <a:off x="6216650" y="836612"/>
            <a:ext cx="817562" cy="884237"/>
          </a:xfrm>
          <a:custGeom>
            <a:avLst/>
            <a:gdLst/>
            <a:ahLst/>
            <a:cxnLst/>
            <a:rect l="0" t="0" r="0" b="0"/>
            <a:pathLst>
              <a:path w="515" h="557" extrusionOk="0">
                <a:moveTo>
                  <a:pt x="515" y="0"/>
                </a:moveTo>
                <a:lnTo>
                  <a:pt x="0" y="557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3" name="Shape 663"/>
          <p:cNvSpPr/>
          <p:nvPr/>
        </p:nvSpPr>
        <p:spPr>
          <a:xfrm>
            <a:off x="5472112" y="4646612"/>
            <a:ext cx="12700" cy="1638300"/>
          </a:xfrm>
          <a:custGeom>
            <a:avLst/>
            <a:gdLst/>
            <a:ahLst/>
            <a:cxnLst/>
            <a:rect l="0" t="0" r="0" b="0"/>
            <a:pathLst>
              <a:path w="8" h="1032" extrusionOk="0">
                <a:moveTo>
                  <a:pt x="0" y="0"/>
                </a:moveTo>
                <a:lnTo>
                  <a:pt x="8" y="1032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4" name="Shape 664"/>
          <p:cNvSpPr/>
          <p:nvPr/>
        </p:nvSpPr>
        <p:spPr>
          <a:xfrm>
            <a:off x="5292725" y="571500"/>
            <a:ext cx="1603375" cy="5794375"/>
          </a:xfrm>
          <a:custGeom>
            <a:avLst/>
            <a:gdLst/>
            <a:ahLst/>
            <a:cxnLst/>
            <a:rect l="0" t="0" r="0" b="0"/>
            <a:pathLst>
              <a:path w="1010" h="3650" extrusionOk="0">
                <a:moveTo>
                  <a:pt x="1010" y="0"/>
                </a:moveTo>
                <a:lnTo>
                  <a:pt x="0" y="3650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65" name="Shape 665"/>
          <p:cNvSpPr/>
          <p:nvPr/>
        </p:nvSpPr>
        <p:spPr>
          <a:xfrm flipH="1">
            <a:off x="6659562" y="1114425"/>
            <a:ext cx="141287" cy="12541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6" name="Shape 666"/>
          <p:cNvSpPr/>
          <p:nvPr/>
        </p:nvSpPr>
        <p:spPr>
          <a:xfrm flipH="1">
            <a:off x="5435600" y="5670550"/>
            <a:ext cx="141287" cy="12541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7" name="Shape 667"/>
          <p:cNvSpPr/>
          <p:nvPr/>
        </p:nvSpPr>
        <p:spPr>
          <a:xfrm>
            <a:off x="5940425" y="4354512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</a:p>
        </p:txBody>
      </p:sp>
      <p:sp>
        <p:nvSpPr>
          <p:cNvPr id="668" name="Shape 668"/>
          <p:cNvSpPr/>
          <p:nvPr/>
        </p:nvSpPr>
        <p:spPr>
          <a:xfrm>
            <a:off x="2916236" y="2338386"/>
            <a:ext cx="150811" cy="139699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69" name="Shape 669"/>
          <p:cNvSpPr/>
          <p:nvPr/>
        </p:nvSpPr>
        <p:spPr>
          <a:xfrm>
            <a:off x="4572000" y="4572000"/>
            <a:ext cx="149225" cy="141287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0" name="Shape 670"/>
          <p:cNvSpPr/>
          <p:nvPr/>
        </p:nvSpPr>
        <p:spPr>
          <a:xfrm>
            <a:off x="5148262" y="1619250"/>
            <a:ext cx="149225" cy="141287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1" name="Shape 671"/>
          <p:cNvSpPr/>
          <p:nvPr/>
        </p:nvSpPr>
        <p:spPr>
          <a:xfrm>
            <a:off x="5795962" y="4211637"/>
            <a:ext cx="149225" cy="141287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2" name="Shape 672"/>
          <p:cNvSpPr/>
          <p:nvPr/>
        </p:nvSpPr>
        <p:spPr>
          <a:xfrm>
            <a:off x="6156325" y="2987675"/>
            <a:ext cx="149225" cy="141287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3" name="Shape 673"/>
          <p:cNvSpPr/>
          <p:nvPr/>
        </p:nvSpPr>
        <p:spPr>
          <a:xfrm>
            <a:off x="539750" y="620712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</a:p>
        </p:txBody>
      </p:sp>
      <p:sp>
        <p:nvSpPr>
          <p:cNvPr id="674" name="Shape 674"/>
          <p:cNvSpPr/>
          <p:nvPr/>
        </p:nvSpPr>
        <p:spPr>
          <a:xfrm>
            <a:off x="6761161" y="10429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</a:p>
        </p:txBody>
      </p:sp>
      <p:sp>
        <p:nvSpPr>
          <p:cNvPr id="675" name="Shape 675"/>
          <p:cNvSpPr/>
          <p:nvPr/>
        </p:nvSpPr>
        <p:spPr>
          <a:xfrm>
            <a:off x="5510212" y="53641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1" name="Shape 68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03250" y="1547812"/>
            <a:ext cx="8150224" cy="939800"/>
          </a:xfrm>
          <a:prstGeom prst="rect">
            <a:avLst/>
          </a:prstGeom>
        </p:spPr>
      </p:pic>
      <p:sp>
        <p:nvSpPr>
          <p:cNvPr id="682" name="Shape 682"/>
          <p:cNvSpPr/>
          <p:nvPr/>
        </p:nvSpPr>
        <p:spPr>
          <a:xfrm>
            <a:off x="1042987" y="620712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r>
          </a:p>
        </p:txBody>
      </p:sp>
      <p:sp>
        <p:nvSpPr>
          <p:cNvPr id="683" name="Shape 683"/>
          <p:cNvSpPr/>
          <p:nvPr/>
        </p:nvSpPr>
        <p:spPr>
          <a:xfrm>
            <a:off x="827087" y="2997200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</a:p>
        </p:txBody>
      </p:sp>
      <p:pic>
        <p:nvPicPr>
          <p:cNvPr id="684" name="Shape 68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463550" y="3852862"/>
            <a:ext cx="8508999" cy="938211"/>
          </a:xfrm>
          <a:prstGeom prst="rect">
            <a:avLst/>
          </a:prstGeom>
        </p:spPr>
      </p:pic>
      <p:pic>
        <p:nvPicPr>
          <p:cNvPr id="685" name="Shape 685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8096250" y="4797425"/>
            <a:ext cx="1047750" cy="1836737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Shape 690"/>
          <p:cNvSpPr/>
          <p:nvPr/>
        </p:nvSpPr>
        <p:spPr>
          <a:xfrm>
            <a:off x="2273300" y="1625600"/>
            <a:ext cx="4102100" cy="4267200"/>
          </a:xfrm>
          <a:custGeom>
            <a:avLst/>
            <a:gdLst/>
            <a:ahLst/>
            <a:cxnLst/>
            <a:rect l="0" t="0" r="0" b="0"/>
            <a:pathLst>
              <a:path w="2584" h="2688" extrusionOk="0">
                <a:moveTo>
                  <a:pt x="0" y="1664"/>
                </a:moveTo>
                <a:lnTo>
                  <a:pt x="680" y="264"/>
                </a:lnTo>
                <a:lnTo>
                  <a:pt x="1672" y="0"/>
                </a:lnTo>
                <a:lnTo>
                  <a:pt x="2568" y="1264"/>
                </a:lnTo>
                <a:lnTo>
                  <a:pt x="2584" y="1248"/>
                </a:lnTo>
                <a:lnTo>
                  <a:pt x="1984" y="2360"/>
                </a:lnTo>
                <a:lnTo>
                  <a:pt x="544" y="2688"/>
                </a:lnTo>
                <a:lnTo>
                  <a:pt x="0" y="1664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91" name="Shape 691"/>
          <p:cNvSpPr/>
          <p:nvPr/>
        </p:nvSpPr>
        <p:spPr>
          <a:xfrm>
            <a:off x="4724400" y="4965700"/>
            <a:ext cx="1346200" cy="914400"/>
          </a:xfrm>
          <a:custGeom>
            <a:avLst/>
            <a:gdLst/>
            <a:ahLst/>
            <a:cxnLst/>
            <a:rect l="0" t="0" r="0" b="0"/>
            <a:pathLst>
              <a:path w="848" h="576" extrusionOk="0">
                <a:moveTo>
                  <a:pt x="848" y="0"/>
                </a:moveTo>
                <a:lnTo>
                  <a:pt x="0" y="576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92" name="Shape 692"/>
          <p:cNvSpPr/>
          <p:nvPr/>
        </p:nvSpPr>
        <p:spPr>
          <a:xfrm>
            <a:off x="5314950" y="1625600"/>
            <a:ext cx="1390650" cy="939800"/>
          </a:xfrm>
          <a:custGeom>
            <a:avLst/>
            <a:gdLst/>
            <a:ahLst/>
            <a:cxnLst/>
            <a:rect l="0" t="0" r="0" b="0"/>
            <a:pathLst>
              <a:path w="876" h="592" extrusionOk="0">
                <a:moveTo>
                  <a:pt x="876" y="0"/>
                </a:moveTo>
                <a:lnTo>
                  <a:pt x="0" y="592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93" name="Shape 693"/>
          <p:cNvSpPr/>
          <p:nvPr/>
        </p:nvSpPr>
        <p:spPr>
          <a:xfrm>
            <a:off x="2627311" y="1625600"/>
            <a:ext cx="1347787" cy="925511"/>
          </a:xfrm>
          <a:custGeom>
            <a:avLst/>
            <a:gdLst/>
            <a:ahLst/>
            <a:cxnLst/>
            <a:rect l="0" t="0" r="0" b="0"/>
            <a:pathLst>
              <a:path w="849" h="583" extrusionOk="0">
                <a:moveTo>
                  <a:pt x="849" y="0"/>
                </a:moveTo>
                <a:lnTo>
                  <a:pt x="0" y="583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94" name="Shape 694"/>
          <p:cNvSpPr/>
          <p:nvPr/>
        </p:nvSpPr>
        <p:spPr>
          <a:xfrm>
            <a:off x="1943100" y="4927600"/>
            <a:ext cx="1397000" cy="965200"/>
          </a:xfrm>
          <a:custGeom>
            <a:avLst/>
            <a:gdLst/>
            <a:ahLst/>
            <a:cxnLst/>
            <a:rect l="0" t="0" r="0" b="0"/>
            <a:pathLst>
              <a:path w="880" h="608" extrusionOk="0">
                <a:moveTo>
                  <a:pt x="880" y="0"/>
                </a:moveTo>
                <a:lnTo>
                  <a:pt x="0" y="608"/>
                </a:lnTo>
              </a:path>
            </a:pathLst>
          </a:custGeom>
          <a:noFill/>
          <a:ln w="19050" cap="flat">
            <a:solidFill>
              <a:schemeClr val="dk1">
                <a:alpha val="65490"/>
              </a:scheme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695" name="Shape 695"/>
          <p:cNvSpPr/>
          <p:nvPr/>
        </p:nvSpPr>
        <p:spPr>
          <a:xfrm>
            <a:off x="1547812" y="54419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696" name="Shape 696"/>
          <p:cNvSpPr/>
          <p:nvPr/>
        </p:nvSpPr>
        <p:spPr>
          <a:xfrm>
            <a:off x="4464050" y="5734050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697" name="Shape 697"/>
          <p:cNvSpPr/>
          <p:nvPr/>
        </p:nvSpPr>
        <p:spPr>
          <a:xfrm>
            <a:off x="6084887" y="44370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698" name="Shape 698"/>
          <p:cNvSpPr/>
          <p:nvPr/>
        </p:nvSpPr>
        <p:spPr>
          <a:xfrm>
            <a:off x="2051050" y="213360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699" name="Shape 699"/>
          <p:cNvSpPr/>
          <p:nvPr/>
        </p:nvSpPr>
        <p:spPr>
          <a:xfrm>
            <a:off x="3563937" y="119697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00" name="Shape 700"/>
          <p:cNvSpPr/>
          <p:nvPr/>
        </p:nvSpPr>
        <p:spPr>
          <a:xfrm>
            <a:off x="6659561" y="119697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01" name="Shape 701"/>
          <p:cNvSpPr/>
          <p:nvPr/>
        </p:nvSpPr>
        <p:spPr>
          <a:xfrm>
            <a:off x="4716462" y="2565400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02" name="Shape 702"/>
          <p:cNvSpPr/>
          <p:nvPr/>
        </p:nvSpPr>
        <p:spPr>
          <a:xfrm>
            <a:off x="5003800" y="1125537"/>
            <a:ext cx="40957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</a:p>
        </p:txBody>
      </p:sp>
      <p:sp>
        <p:nvSpPr>
          <p:cNvPr id="703" name="Shape 703"/>
          <p:cNvSpPr/>
          <p:nvPr/>
        </p:nvSpPr>
        <p:spPr>
          <a:xfrm>
            <a:off x="3348037" y="436562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704" name="Shape 704"/>
          <p:cNvSpPr/>
          <p:nvPr/>
        </p:nvSpPr>
        <p:spPr>
          <a:xfrm>
            <a:off x="1979611" y="2565400"/>
            <a:ext cx="3348037" cy="3313112"/>
          </a:xfrm>
          <a:prstGeom prst="parallelogram">
            <a:avLst>
              <a:gd name="adj" fmla="val 3987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705" name="Shape 705"/>
          <p:cNvGrpSpPr/>
          <p:nvPr/>
        </p:nvGrpSpPr>
        <p:grpSpPr>
          <a:xfrm>
            <a:off x="3348037" y="1628775"/>
            <a:ext cx="3351211" cy="3340100"/>
            <a:chOff x="1993900" y="2565400"/>
            <a:chExt cx="3351211" cy="3340100"/>
          </a:xfrm>
        </p:grpSpPr>
        <p:sp>
          <p:nvSpPr>
            <p:cNvPr id="706" name="Shape 706"/>
            <p:cNvSpPr/>
            <p:nvPr/>
          </p:nvSpPr>
          <p:spPr>
            <a:xfrm>
              <a:off x="1993900" y="2578100"/>
              <a:ext cx="2705100" cy="3314700"/>
            </a:xfrm>
            <a:custGeom>
              <a:avLst/>
              <a:gdLst/>
              <a:ahLst/>
              <a:cxnLst/>
              <a:rect l="0" t="0" r="0" b="0"/>
              <a:pathLst>
                <a:path w="1704" h="2088" extrusionOk="0">
                  <a:moveTo>
                    <a:pt x="384" y="0"/>
                  </a:moveTo>
                  <a:lnTo>
                    <a:pt x="0" y="2072"/>
                  </a:lnTo>
                  <a:lnTo>
                    <a:pt x="1704" y="2088"/>
                  </a:lnTo>
                </a:path>
              </a:pathLst>
            </a:custGeom>
            <a:noFill/>
            <a:ln w="19050" cap="flat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707" name="Shape 707"/>
            <p:cNvSpPr/>
            <p:nvPr/>
          </p:nvSpPr>
          <p:spPr>
            <a:xfrm>
              <a:off x="2627311" y="2565400"/>
              <a:ext cx="2717800" cy="3340100"/>
            </a:xfrm>
            <a:custGeom>
              <a:avLst/>
              <a:gdLst/>
              <a:ahLst/>
              <a:cxnLst/>
              <a:rect l="0" t="0" r="0" b="0"/>
              <a:pathLst>
                <a:path w="1712" h="2104" extrusionOk="0">
                  <a:moveTo>
                    <a:pt x="0" y="0"/>
                  </a:moveTo>
                  <a:lnTo>
                    <a:pt x="1712" y="16"/>
                  </a:lnTo>
                  <a:lnTo>
                    <a:pt x="1320" y="2104"/>
                  </a:lnTo>
                </a:path>
              </a:pathLst>
            </a:custGeom>
            <a:noFill/>
            <a:ln w="1905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708" name="Shape 708"/>
          <p:cNvSpPr/>
          <p:nvPr/>
        </p:nvSpPr>
        <p:spPr>
          <a:xfrm>
            <a:off x="2298700" y="4305300"/>
            <a:ext cx="838200" cy="1549400"/>
          </a:xfrm>
          <a:custGeom>
            <a:avLst/>
            <a:gdLst/>
            <a:ahLst/>
            <a:cxnLst/>
            <a:rect l="0" t="0" r="0" b="0"/>
            <a:pathLst>
              <a:path w="528" h="976" extrusionOk="0">
                <a:moveTo>
                  <a:pt x="528" y="976"/>
                </a:move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09" name="Shape 709"/>
          <p:cNvSpPr/>
          <p:nvPr/>
        </p:nvSpPr>
        <p:spPr>
          <a:xfrm>
            <a:off x="5448300" y="3644900"/>
            <a:ext cx="863600" cy="1714500"/>
          </a:xfrm>
          <a:custGeom>
            <a:avLst/>
            <a:gdLst/>
            <a:ahLst/>
            <a:cxnLst/>
            <a:rect l="0" t="0" r="0" b="0"/>
            <a:pathLst>
              <a:path w="544" h="1080" extrusionOk="0">
                <a:moveTo>
                  <a:pt x="544" y="0"/>
                </a:moveTo>
                <a:lnTo>
                  <a:pt x="0" y="108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10" name="Shape 710"/>
          <p:cNvSpPr/>
          <p:nvPr/>
        </p:nvSpPr>
        <p:spPr>
          <a:xfrm>
            <a:off x="6299200" y="3581400"/>
            <a:ext cx="1368425" cy="1935162"/>
          </a:xfrm>
          <a:custGeom>
            <a:avLst/>
            <a:gdLst/>
            <a:ahLst/>
            <a:cxnLst/>
            <a:rect l="0" t="0" r="0" b="0"/>
            <a:pathLst>
              <a:path w="862" h="1219" extrusionOk="0">
                <a:moveTo>
                  <a:pt x="862" y="1219"/>
                </a:move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11" name="Shape 711"/>
          <p:cNvSpPr/>
          <p:nvPr/>
        </p:nvSpPr>
        <p:spPr>
          <a:xfrm>
            <a:off x="5397500" y="4868862"/>
            <a:ext cx="2654300" cy="503236"/>
          </a:xfrm>
          <a:custGeom>
            <a:avLst/>
            <a:gdLst/>
            <a:ahLst/>
            <a:cxnLst/>
            <a:rect l="0" t="0" r="0" b="0"/>
            <a:pathLst>
              <a:path w="1672" h="317" extrusionOk="0">
                <a:moveTo>
                  <a:pt x="0" y="317"/>
                </a:moveTo>
                <a:lnTo>
                  <a:pt x="1672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12" name="Shape 712"/>
          <p:cNvSpPr/>
          <p:nvPr/>
        </p:nvSpPr>
        <p:spPr>
          <a:xfrm>
            <a:off x="1835150" y="3500437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</a:p>
        </p:txBody>
      </p:sp>
      <p:sp>
        <p:nvSpPr>
          <p:cNvPr id="713" name="Shape 713"/>
          <p:cNvSpPr/>
          <p:nvPr/>
        </p:nvSpPr>
        <p:spPr>
          <a:xfrm>
            <a:off x="6516687" y="3213100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714" name="Shape 714"/>
          <p:cNvSpPr/>
          <p:nvPr/>
        </p:nvSpPr>
        <p:spPr>
          <a:xfrm>
            <a:off x="5364162" y="53736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715" name="Shape 715"/>
          <p:cNvSpPr/>
          <p:nvPr/>
        </p:nvSpPr>
        <p:spPr>
          <a:xfrm>
            <a:off x="6011862" y="4941887"/>
            <a:ext cx="2073275" cy="115886"/>
          </a:xfrm>
          <a:custGeom>
            <a:avLst/>
            <a:gdLst/>
            <a:ahLst/>
            <a:cxnLst/>
            <a:rect l="0" t="0" r="0" b="0"/>
            <a:pathLst>
              <a:path w="1306" h="73" extrusionOk="0">
                <a:moveTo>
                  <a:pt x="0" y="0"/>
                </a:moveTo>
                <a:lnTo>
                  <a:pt x="1306" y="73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16" name="Shape 716"/>
          <p:cNvSpPr/>
          <p:nvPr/>
        </p:nvSpPr>
        <p:spPr>
          <a:xfrm>
            <a:off x="2987675" y="5949950"/>
            <a:ext cx="568324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</a:p>
        </p:txBody>
      </p:sp>
      <p:sp>
        <p:nvSpPr>
          <p:cNvPr id="717" name="Shape 717"/>
          <p:cNvSpPr/>
          <p:nvPr/>
        </p:nvSpPr>
        <p:spPr>
          <a:xfrm>
            <a:off x="7235825" y="4941887"/>
            <a:ext cx="142875" cy="14287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18" name="Shape 718"/>
          <p:cNvSpPr/>
          <p:nvPr/>
        </p:nvSpPr>
        <p:spPr>
          <a:xfrm rot="10800000">
            <a:off x="3851275" y="188912"/>
            <a:ext cx="1081086" cy="1439861"/>
          </a:xfrm>
          <a:custGeom>
            <a:avLst/>
            <a:gdLst/>
            <a:ahLst/>
            <a:cxnLst/>
            <a:rect l="0" t="0" r="0" b="0"/>
            <a:pathLst>
              <a:path w="1306" h="73" extrusionOk="0">
                <a:moveTo>
                  <a:pt x="0" y="0"/>
                </a:moveTo>
                <a:lnTo>
                  <a:pt x="1306" y="73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19" name="Shape 719"/>
          <p:cNvSpPr/>
          <p:nvPr/>
        </p:nvSpPr>
        <p:spPr>
          <a:xfrm>
            <a:off x="3962400" y="188911"/>
            <a:ext cx="249236" cy="1474786"/>
          </a:xfrm>
          <a:custGeom>
            <a:avLst/>
            <a:gdLst/>
            <a:ahLst/>
            <a:cxnLst/>
            <a:rect l="0" t="0" r="0" b="0"/>
            <a:pathLst>
              <a:path w="112" h="974" extrusionOk="0">
                <a:moveTo>
                  <a:pt x="0" y="974"/>
                </a:moveTo>
                <a:lnTo>
                  <a:pt x="112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0" name="Shape 720"/>
          <p:cNvSpPr/>
          <p:nvPr/>
        </p:nvSpPr>
        <p:spPr>
          <a:xfrm>
            <a:off x="495300" y="5876925"/>
            <a:ext cx="2636837" cy="561975"/>
          </a:xfrm>
          <a:custGeom>
            <a:avLst/>
            <a:gdLst/>
            <a:ahLst/>
            <a:cxnLst/>
            <a:rect l="0" t="0" r="0" b="0"/>
            <a:pathLst>
              <a:path w="1661" h="354" extrusionOk="0">
                <a:moveTo>
                  <a:pt x="0" y="354"/>
                </a:moveTo>
                <a:lnTo>
                  <a:pt x="1661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1" name="Shape 721"/>
          <p:cNvSpPr/>
          <p:nvPr/>
        </p:nvSpPr>
        <p:spPr>
          <a:xfrm>
            <a:off x="755650" y="5867400"/>
            <a:ext cx="1276350" cy="657225"/>
          </a:xfrm>
          <a:custGeom>
            <a:avLst/>
            <a:gdLst/>
            <a:ahLst/>
            <a:cxnLst/>
            <a:rect l="0" t="0" r="0" b="0"/>
            <a:pathLst>
              <a:path w="664" h="488" extrusionOk="0">
                <a:moveTo>
                  <a:pt x="0" y="488"/>
                </a:moveTo>
                <a:lnTo>
                  <a:pt x="664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2" name="Shape 722"/>
          <p:cNvSpPr/>
          <p:nvPr/>
        </p:nvSpPr>
        <p:spPr>
          <a:xfrm>
            <a:off x="3340100" y="0"/>
            <a:ext cx="1087436" cy="2044700"/>
          </a:xfrm>
          <a:custGeom>
            <a:avLst/>
            <a:gdLst/>
            <a:ahLst/>
            <a:cxnLst/>
            <a:rect l="0" t="0" r="0" b="0"/>
            <a:pathLst>
              <a:path w="685" h="1288" extrusionOk="0">
                <a:moveTo>
                  <a:pt x="0" y="1288"/>
                </a:moveTo>
                <a:lnTo>
                  <a:pt x="685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3" name="Shape 723"/>
          <p:cNvSpPr/>
          <p:nvPr/>
        </p:nvSpPr>
        <p:spPr>
          <a:xfrm>
            <a:off x="3365500" y="1628775"/>
            <a:ext cx="1566862" cy="428625"/>
          </a:xfrm>
          <a:custGeom>
            <a:avLst/>
            <a:gdLst/>
            <a:ahLst/>
            <a:cxnLst/>
            <a:rect l="0" t="0" r="0" b="0"/>
            <a:pathLst>
              <a:path w="987" h="270" extrusionOk="0">
                <a:moveTo>
                  <a:pt x="987" y="0"/>
                </a:moveTo>
                <a:lnTo>
                  <a:pt x="0" y="27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4" name="Shape 724"/>
          <p:cNvSpPr/>
          <p:nvPr/>
        </p:nvSpPr>
        <p:spPr>
          <a:xfrm>
            <a:off x="2771775" y="1628775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</a:t>
            </a:r>
          </a:p>
        </p:txBody>
      </p:sp>
      <p:sp>
        <p:nvSpPr>
          <p:cNvPr id="725" name="Shape 725"/>
          <p:cNvSpPr/>
          <p:nvPr/>
        </p:nvSpPr>
        <p:spPr>
          <a:xfrm>
            <a:off x="4067175" y="476250"/>
            <a:ext cx="142875" cy="14287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26" name="Shape 726"/>
          <p:cNvSpPr/>
          <p:nvPr/>
        </p:nvSpPr>
        <p:spPr>
          <a:xfrm>
            <a:off x="3132136" y="5384800"/>
            <a:ext cx="2252661" cy="492125"/>
          </a:xfrm>
          <a:custGeom>
            <a:avLst/>
            <a:gdLst/>
            <a:ahLst/>
            <a:cxnLst/>
            <a:rect l="0" t="0" r="0" b="0"/>
            <a:pathLst>
              <a:path w="1419" h="310" extrusionOk="0">
                <a:moveTo>
                  <a:pt x="0" y="310"/>
                </a:moveTo>
                <a:lnTo>
                  <a:pt x="1419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7" name="Shape 727"/>
          <p:cNvSpPr/>
          <p:nvPr/>
        </p:nvSpPr>
        <p:spPr>
          <a:xfrm>
            <a:off x="2273300" y="2060575"/>
            <a:ext cx="1082675" cy="2193925"/>
          </a:xfrm>
          <a:custGeom>
            <a:avLst/>
            <a:gdLst/>
            <a:ahLst/>
            <a:cxnLst/>
            <a:rect l="0" t="0" r="0" b="0"/>
            <a:pathLst>
              <a:path w="682" h="1382" extrusionOk="0">
                <a:moveTo>
                  <a:pt x="0" y="1382"/>
                </a:moveTo>
                <a:lnTo>
                  <a:pt x="682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8" name="Shape 728"/>
          <p:cNvSpPr/>
          <p:nvPr/>
        </p:nvSpPr>
        <p:spPr>
          <a:xfrm>
            <a:off x="1155700" y="4318000"/>
            <a:ext cx="1104900" cy="2298700"/>
          </a:xfrm>
          <a:custGeom>
            <a:avLst/>
            <a:gdLst/>
            <a:ahLst/>
            <a:cxnLst/>
            <a:rect l="0" t="0" r="0" b="0"/>
            <a:pathLst>
              <a:path w="696" h="1448" extrusionOk="0">
                <a:moveTo>
                  <a:pt x="0" y="1448"/>
                </a:moveTo>
                <a:lnTo>
                  <a:pt x="696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29" name="Shape 729"/>
          <p:cNvSpPr/>
          <p:nvPr/>
        </p:nvSpPr>
        <p:spPr>
          <a:xfrm>
            <a:off x="1258887" y="6165850"/>
            <a:ext cx="142875" cy="142875"/>
          </a:xfrm>
          <a:prstGeom prst="ellipse">
            <a:avLst/>
          </a:prstGeom>
          <a:solidFill>
            <a:srgbClr val="FF0000"/>
          </a:solidFill>
          <a:ln w="127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0" name="Shape 730"/>
          <p:cNvSpPr/>
          <p:nvPr/>
        </p:nvSpPr>
        <p:spPr>
          <a:xfrm>
            <a:off x="4940300" y="1638300"/>
            <a:ext cx="1384300" cy="1955800"/>
          </a:xfrm>
          <a:custGeom>
            <a:avLst/>
            <a:gdLst/>
            <a:ahLst/>
            <a:cxnLst/>
            <a:rect l="0" t="0" r="0" b="0"/>
            <a:pathLst>
              <a:path w="872" h="1232" extrusionOk="0">
                <a:moveTo>
                  <a:pt x="872" y="1232"/>
                </a:move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31" name="Shape 731"/>
          <p:cNvSpPr/>
          <p:nvPr/>
        </p:nvSpPr>
        <p:spPr>
          <a:xfrm>
            <a:off x="5364162" y="5300662"/>
            <a:ext cx="142875" cy="142875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2" name="Shape 732"/>
          <p:cNvSpPr/>
          <p:nvPr/>
        </p:nvSpPr>
        <p:spPr>
          <a:xfrm>
            <a:off x="6227762" y="3573462"/>
            <a:ext cx="142875" cy="142875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3" name="Shape 733"/>
          <p:cNvSpPr/>
          <p:nvPr/>
        </p:nvSpPr>
        <p:spPr>
          <a:xfrm rot="10800000" flipH="1">
            <a:off x="3276600" y="1989136"/>
            <a:ext cx="142875" cy="146050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4" name="Shape 734"/>
          <p:cNvSpPr/>
          <p:nvPr/>
        </p:nvSpPr>
        <p:spPr>
          <a:xfrm>
            <a:off x="4859337" y="1557337"/>
            <a:ext cx="142875" cy="142875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5" name="Shape 735"/>
          <p:cNvSpPr/>
          <p:nvPr/>
        </p:nvSpPr>
        <p:spPr>
          <a:xfrm rot="10800000" flipH="1">
            <a:off x="3059111" y="5805487"/>
            <a:ext cx="142875" cy="146050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6" name="Shape 736"/>
          <p:cNvSpPr/>
          <p:nvPr/>
        </p:nvSpPr>
        <p:spPr>
          <a:xfrm rot="10800000" flipH="1">
            <a:off x="2195511" y="4221162"/>
            <a:ext cx="142875" cy="146050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37" name="Shape 737"/>
          <p:cNvSpPr/>
          <p:nvPr/>
        </p:nvSpPr>
        <p:spPr>
          <a:xfrm>
            <a:off x="611187" y="404812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r>
          </a:p>
        </p:txBody>
      </p:sp>
      <p:sp>
        <p:nvSpPr>
          <p:cNvPr id="738" name="Shape 738"/>
          <p:cNvSpPr/>
          <p:nvPr/>
        </p:nvSpPr>
        <p:spPr>
          <a:xfrm>
            <a:off x="4211637" y="2603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</a:p>
        </p:txBody>
      </p:sp>
      <p:sp>
        <p:nvSpPr>
          <p:cNvPr id="739" name="Shape 739"/>
          <p:cNvSpPr/>
          <p:nvPr/>
        </p:nvSpPr>
        <p:spPr>
          <a:xfrm>
            <a:off x="971550" y="566102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</a:p>
        </p:txBody>
      </p:sp>
      <p:sp>
        <p:nvSpPr>
          <p:cNvPr id="740" name="Shape 740"/>
          <p:cNvSpPr/>
          <p:nvPr/>
        </p:nvSpPr>
        <p:spPr>
          <a:xfrm>
            <a:off x="7235825" y="4365625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Shape 746"/>
          <p:cNvSpPr/>
          <p:nvPr/>
        </p:nvSpPr>
        <p:spPr>
          <a:xfrm>
            <a:off x="2195511" y="3500437"/>
            <a:ext cx="4317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</a:t>
            </a:r>
          </a:p>
        </p:txBody>
      </p:sp>
      <p:sp>
        <p:nvSpPr>
          <p:cNvPr id="747" name="Shape 747"/>
          <p:cNvSpPr/>
          <p:nvPr/>
        </p:nvSpPr>
        <p:spPr>
          <a:xfrm>
            <a:off x="839787" y="3790950"/>
            <a:ext cx="8304212" cy="2590800"/>
          </a:xfrm>
          <a:custGeom>
            <a:avLst/>
            <a:gdLst/>
            <a:ahLst/>
            <a:cxnLst/>
            <a:rect l="0" t="0" r="0" b="0"/>
            <a:pathLst>
              <a:path w="5231" h="1632" extrusionOk="0">
                <a:moveTo>
                  <a:pt x="83" y="657"/>
                </a:moveTo>
                <a:cubicBezTo>
                  <a:pt x="165" y="506"/>
                  <a:pt x="345" y="311"/>
                  <a:pt x="663" y="204"/>
                </a:cubicBezTo>
                <a:cubicBezTo>
                  <a:pt x="981" y="97"/>
                  <a:pt x="1422" y="24"/>
                  <a:pt x="1991" y="12"/>
                </a:cubicBezTo>
                <a:cubicBezTo>
                  <a:pt x="2560" y="0"/>
                  <a:pt x="3558" y="77"/>
                  <a:pt x="4079" y="132"/>
                </a:cubicBezTo>
                <a:cubicBezTo>
                  <a:pt x="4600" y="187"/>
                  <a:pt x="5005" y="185"/>
                  <a:pt x="5118" y="340"/>
                </a:cubicBezTo>
                <a:cubicBezTo>
                  <a:pt x="5231" y="495"/>
                  <a:pt x="5156" y="861"/>
                  <a:pt x="4755" y="1065"/>
                </a:cubicBezTo>
                <a:cubicBezTo>
                  <a:pt x="4354" y="1269"/>
                  <a:pt x="3336" y="1496"/>
                  <a:pt x="2714" y="1564"/>
                </a:cubicBezTo>
                <a:cubicBezTo>
                  <a:pt x="2092" y="1632"/>
                  <a:pt x="1445" y="1551"/>
                  <a:pt x="1021" y="1475"/>
                </a:cubicBezTo>
                <a:cubicBezTo>
                  <a:pt x="597" y="1399"/>
                  <a:pt x="329" y="1247"/>
                  <a:pt x="173" y="1111"/>
                </a:cubicBezTo>
                <a:cubicBezTo>
                  <a:pt x="17" y="975"/>
                  <a:pt x="0" y="816"/>
                  <a:pt x="83" y="657"/>
                </a:cubicBezTo>
                <a:close/>
              </a:path>
            </a:pathLst>
          </a:custGeom>
          <a:gradFill>
            <a:gsLst>
              <a:gs pos="0">
                <a:srgbClr val="00FFFF">
                  <a:alpha val="65490"/>
                </a:srgbClr>
              </a:gs>
              <a:gs pos="100000">
                <a:srgbClr val="FFFFFF">
                  <a:alpha val="65490"/>
                </a:srgbClr>
              </a:gs>
            </a:gsLst>
            <a:lin ang="18899999" scaled="0"/>
          </a:gradFill>
          <a:ln w="9525" cap="rnd">
            <a:solidFill>
              <a:srgbClr val="3399FF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48" name="Shape 748"/>
          <p:cNvSpPr/>
          <p:nvPr/>
        </p:nvSpPr>
        <p:spPr>
          <a:xfrm>
            <a:off x="2579686" y="2540000"/>
            <a:ext cx="3390900" cy="2641600"/>
          </a:xfrm>
          <a:custGeom>
            <a:avLst/>
            <a:gdLst/>
            <a:ahLst/>
            <a:cxnLst/>
            <a:rect l="0" t="0" r="0" b="0"/>
            <a:pathLst>
              <a:path w="2136" h="1664" extrusionOk="0">
                <a:moveTo>
                  <a:pt x="672" y="0"/>
                </a:moveTo>
                <a:lnTo>
                  <a:pt x="2136" y="568"/>
                </a:lnTo>
                <a:lnTo>
                  <a:pt x="2080" y="736"/>
                </a:lnTo>
                <a:lnTo>
                  <a:pt x="1936" y="1272"/>
                </a:lnTo>
                <a:lnTo>
                  <a:pt x="680" y="1664"/>
                </a:lnTo>
                <a:lnTo>
                  <a:pt x="0" y="912"/>
                </a:lnTo>
                <a:lnTo>
                  <a:pt x="672" y="0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49" name="Shape 749"/>
          <p:cNvSpPr/>
          <p:nvPr/>
        </p:nvSpPr>
        <p:spPr>
          <a:xfrm>
            <a:off x="2097086" y="1150937"/>
            <a:ext cx="4356100" cy="4106862"/>
          </a:xfrm>
          <a:custGeom>
            <a:avLst/>
            <a:gdLst/>
            <a:ahLst/>
            <a:cxnLst/>
            <a:rect l="0" t="0" r="0" b="0"/>
            <a:pathLst>
              <a:path w="2744" h="2587" extrusionOk="0">
                <a:moveTo>
                  <a:pt x="1147" y="0"/>
                </a:moveTo>
                <a:lnTo>
                  <a:pt x="0" y="2491"/>
                </a:lnTo>
                <a:lnTo>
                  <a:pt x="1688" y="2571"/>
                </a:lnTo>
                <a:lnTo>
                  <a:pt x="2744" y="1779"/>
                </a:lnTo>
                <a:lnTo>
                  <a:pt x="1140" y="9"/>
                </a:lnTo>
                <a:lnTo>
                  <a:pt x="1680" y="2587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50" name="Shape 750"/>
          <p:cNvSpPr/>
          <p:nvPr/>
        </p:nvSpPr>
        <p:spPr>
          <a:xfrm>
            <a:off x="3443287" y="1181100"/>
            <a:ext cx="482600" cy="2667000"/>
          </a:xfrm>
          <a:custGeom>
            <a:avLst/>
            <a:gdLst/>
            <a:ahLst/>
            <a:cxnLst/>
            <a:rect l="0" t="0" r="0" b="0"/>
            <a:pathLst>
              <a:path w="304" h="1680" extrusionOk="0">
                <a:moveTo>
                  <a:pt x="304" y="0"/>
                </a:moveTo>
                <a:lnTo>
                  <a:pt x="0" y="1680"/>
                </a:lnTo>
              </a:path>
            </a:pathLst>
          </a:custGeom>
          <a:noFill/>
          <a:ln w="19050" cap="flat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51" name="Shape 751"/>
          <p:cNvSpPr/>
          <p:nvPr/>
        </p:nvSpPr>
        <p:spPr>
          <a:xfrm>
            <a:off x="2071686" y="3797300"/>
            <a:ext cx="4381500" cy="1333500"/>
          </a:xfrm>
          <a:custGeom>
            <a:avLst/>
            <a:gdLst/>
            <a:ahLst/>
            <a:cxnLst/>
            <a:rect l="0" t="0" r="0" b="0"/>
            <a:pathLst>
              <a:path w="2760" h="840" extrusionOk="0">
                <a:moveTo>
                  <a:pt x="0" y="840"/>
                </a:moveTo>
                <a:lnTo>
                  <a:pt x="872" y="0"/>
                </a:lnTo>
                <a:lnTo>
                  <a:pt x="2760" y="104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52" name="Shape 752"/>
          <p:cNvSpPr/>
          <p:nvPr/>
        </p:nvSpPr>
        <p:spPr>
          <a:xfrm>
            <a:off x="3492500" y="5084762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</a:p>
        </p:txBody>
      </p:sp>
      <p:sp>
        <p:nvSpPr>
          <p:cNvPr id="753" name="Shape 753"/>
          <p:cNvSpPr/>
          <p:nvPr/>
        </p:nvSpPr>
        <p:spPr>
          <a:xfrm>
            <a:off x="5538787" y="4508500"/>
            <a:ext cx="455612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</a:p>
        </p:txBody>
      </p:sp>
      <p:sp>
        <p:nvSpPr>
          <p:cNvPr id="754" name="Shape 754"/>
          <p:cNvSpPr/>
          <p:nvPr/>
        </p:nvSpPr>
        <p:spPr>
          <a:xfrm>
            <a:off x="1908175" y="49418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755" name="Shape 755"/>
          <p:cNvSpPr/>
          <p:nvPr/>
        </p:nvSpPr>
        <p:spPr>
          <a:xfrm>
            <a:off x="4530725" y="5229225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756" name="Shape 756"/>
          <p:cNvSpPr/>
          <p:nvPr/>
        </p:nvSpPr>
        <p:spPr>
          <a:xfrm>
            <a:off x="6330950" y="3571875"/>
            <a:ext cx="477837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757" name="Shape 757"/>
          <p:cNvSpPr/>
          <p:nvPr/>
        </p:nvSpPr>
        <p:spPr>
          <a:xfrm>
            <a:off x="3544887" y="836612"/>
            <a:ext cx="40957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</a:p>
        </p:txBody>
      </p:sp>
      <p:sp>
        <p:nvSpPr>
          <p:cNvPr id="758" name="Shape 758"/>
          <p:cNvSpPr/>
          <p:nvPr/>
        </p:nvSpPr>
        <p:spPr>
          <a:xfrm>
            <a:off x="3306762" y="37131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759" name="Shape 759"/>
          <p:cNvSpPr/>
          <p:nvPr/>
        </p:nvSpPr>
        <p:spPr>
          <a:xfrm>
            <a:off x="6427787" y="3975100"/>
            <a:ext cx="2032000" cy="25400"/>
          </a:xfrm>
          <a:custGeom>
            <a:avLst/>
            <a:gdLst/>
            <a:ahLst/>
            <a:cxnLst/>
            <a:rect l="0" t="0" r="0" b="0"/>
            <a:pathLst>
              <a:path w="1280" h="16" extrusionOk="0">
                <a:moveTo>
                  <a:pt x="1280" y="16"/>
                </a:moveTo>
                <a:lnTo>
                  <a:pt x="0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0" name="Shape 760"/>
          <p:cNvSpPr/>
          <p:nvPr/>
        </p:nvSpPr>
        <p:spPr>
          <a:xfrm>
            <a:off x="5678487" y="3759200"/>
            <a:ext cx="2349500" cy="812800"/>
          </a:xfrm>
          <a:custGeom>
            <a:avLst/>
            <a:gdLst/>
            <a:ahLst/>
            <a:cxnLst/>
            <a:rect l="0" t="0" r="0" b="0"/>
            <a:pathLst>
              <a:path w="1480" h="512" extrusionOk="0">
                <a:moveTo>
                  <a:pt x="1480" y="0"/>
                </a:moveTo>
                <a:lnTo>
                  <a:pt x="0" y="512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1" name="Shape 761"/>
          <p:cNvSpPr/>
          <p:nvPr/>
        </p:nvSpPr>
        <p:spPr>
          <a:xfrm>
            <a:off x="3646487" y="4572000"/>
            <a:ext cx="2044700" cy="622300"/>
          </a:xfrm>
          <a:custGeom>
            <a:avLst/>
            <a:gdLst/>
            <a:ahLst/>
            <a:cxnLst/>
            <a:rect l="0" t="0" r="0" b="0"/>
            <a:pathLst>
              <a:path w="1288" h="392" extrusionOk="0">
                <a:moveTo>
                  <a:pt x="1288" y="0"/>
                </a:moveTo>
                <a:lnTo>
                  <a:pt x="0" y="392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2" name="Shape 762"/>
          <p:cNvSpPr/>
          <p:nvPr/>
        </p:nvSpPr>
        <p:spPr>
          <a:xfrm>
            <a:off x="2605086" y="4000500"/>
            <a:ext cx="1066800" cy="1193800"/>
          </a:xfrm>
          <a:custGeom>
            <a:avLst/>
            <a:gdLst/>
            <a:ahLst/>
            <a:cxnLst/>
            <a:rect l="0" t="0" r="0" b="0"/>
            <a:pathLst>
              <a:path w="672" h="752" extrusionOk="0">
                <a:moveTo>
                  <a:pt x="672" y="752"/>
                </a:moveTo>
                <a:lnTo>
                  <a:pt x="0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3" name="Shape 763"/>
          <p:cNvSpPr/>
          <p:nvPr/>
        </p:nvSpPr>
        <p:spPr>
          <a:xfrm>
            <a:off x="5665787" y="3454400"/>
            <a:ext cx="304800" cy="1092200"/>
          </a:xfrm>
          <a:custGeom>
            <a:avLst/>
            <a:gdLst/>
            <a:ahLst/>
            <a:cxnLst/>
            <a:rect l="0" t="0" r="0" b="0"/>
            <a:pathLst>
              <a:path w="192" h="688" extrusionOk="0">
                <a:moveTo>
                  <a:pt x="0" y="688"/>
                </a:moveTo>
                <a:lnTo>
                  <a:pt x="192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4" name="Shape 764"/>
          <p:cNvSpPr/>
          <p:nvPr/>
        </p:nvSpPr>
        <p:spPr>
          <a:xfrm flipH="1">
            <a:off x="6546849" y="4149725"/>
            <a:ext cx="138112" cy="147636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65" name="Shape 765"/>
          <p:cNvSpPr/>
          <p:nvPr/>
        </p:nvSpPr>
        <p:spPr>
          <a:xfrm>
            <a:off x="5930900" y="3441700"/>
            <a:ext cx="2287586" cy="838200"/>
          </a:xfrm>
          <a:custGeom>
            <a:avLst/>
            <a:gdLst/>
            <a:ahLst/>
            <a:cxnLst/>
            <a:rect l="0" t="0" r="0" b="0"/>
            <a:pathLst>
              <a:path w="1441" h="528" extrusionOk="0">
                <a:moveTo>
                  <a:pt x="1441" y="528"/>
                </a:moveTo>
                <a:lnTo>
                  <a:pt x="0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6" name="Shape 766"/>
          <p:cNvSpPr/>
          <p:nvPr/>
        </p:nvSpPr>
        <p:spPr>
          <a:xfrm flipH="1">
            <a:off x="7339012" y="3933825"/>
            <a:ext cx="144462" cy="14287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67" name="Shape 767"/>
          <p:cNvSpPr/>
          <p:nvPr/>
        </p:nvSpPr>
        <p:spPr>
          <a:xfrm>
            <a:off x="3659187" y="2514600"/>
            <a:ext cx="2349500" cy="939800"/>
          </a:xfrm>
          <a:custGeom>
            <a:avLst/>
            <a:gdLst/>
            <a:ahLst/>
            <a:cxnLst/>
            <a:rect l="0" t="0" r="0" b="0"/>
            <a:pathLst>
              <a:path w="1480" h="592" extrusionOk="0">
                <a:moveTo>
                  <a:pt x="1480" y="592"/>
                </a:move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8" name="Shape 768"/>
          <p:cNvSpPr/>
          <p:nvPr/>
        </p:nvSpPr>
        <p:spPr>
          <a:xfrm>
            <a:off x="2541586" y="2514600"/>
            <a:ext cx="1117600" cy="1524000"/>
          </a:xfrm>
          <a:custGeom>
            <a:avLst/>
            <a:gdLst/>
            <a:ahLst/>
            <a:cxnLst/>
            <a:rect l="0" t="0" r="0" b="0"/>
            <a:pathLst>
              <a:path w="704" h="960" extrusionOk="0">
                <a:moveTo>
                  <a:pt x="704" y="0"/>
                </a:moveTo>
                <a:lnTo>
                  <a:pt x="0" y="96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69" name="Shape 769"/>
          <p:cNvSpPr/>
          <p:nvPr/>
        </p:nvSpPr>
        <p:spPr>
          <a:xfrm>
            <a:off x="2514600" y="3933825"/>
            <a:ext cx="138112" cy="153987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70" name="Shape 770"/>
          <p:cNvSpPr/>
          <p:nvPr/>
        </p:nvSpPr>
        <p:spPr>
          <a:xfrm flipH="1">
            <a:off x="5611811" y="4508500"/>
            <a:ext cx="141287" cy="125412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71" name="Shape 771"/>
          <p:cNvSpPr/>
          <p:nvPr/>
        </p:nvSpPr>
        <p:spPr>
          <a:xfrm>
            <a:off x="6516687" y="4149725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772" name="Shape 772"/>
          <p:cNvSpPr/>
          <p:nvPr/>
        </p:nvSpPr>
        <p:spPr>
          <a:xfrm flipH="1">
            <a:off x="5894386" y="3375025"/>
            <a:ext cx="141287" cy="125412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73" name="Shape 773"/>
          <p:cNvSpPr/>
          <p:nvPr/>
        </p:nvSpPr>
        <p:spPr>
          <a:xfrm>
            <a:off x="3162300" y="1989136"/>
            <a:ext cx="568324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</a:p>
        </p:txBody>
      </p:sp>
      <p:sp>
        <p:nvSpPr>
          <p:cNvPr id="774" name="Shape 774"/>
          <p:cNvSpPr/>
          <p:nvPr/>
        </p:nvSpPr>
        <p:spPr>
          <a:xfrm>
            <a:off x="539750" y="549275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</a:p>
        </p:txBody>
      </p:sp>
      <p:sp>
        <p:nvSpPr>
          <p:cNvPr id="775" name="Shape 775"/>
          <p:cNvSpPr/>
          <p:nvPr/>
        </p:nvSpPr>
        <p:spPr>
          <a:xfrm>
            <a:off x="7267575" y="3357562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</a:p>
        </p:txBody>
      </p:sp>
      <p:sp>
        <p:nvSpPr>
          <p:cNvPr id="776" name="Shape 776"/>
          <p:cNvSpPr/>
          <p:nvPr/>
        </p:nvSpPr>
        <p:spPr>
          <a:xfrm flipH="1">
            <a:off x="3594100" y="2420936"/>
            <a:ext cx="139699" cy="146050"/>
          </a:xfrm>
          <a:prstGeom prst="ellipse">
            <a:avLst/>
          </a:prstGeom>
          <a:solidFill>
            <a:srgbClr val="00FFFF"/>
          </a:solidFill>
          <a:ln w="127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77" name="Shape 777"/>
          <p:cNvSpPr/>
          <p:nvPr/>
        </p:nvSpPr>
        <p:spPr>
          <a:xfrm>
            <a:off x="623887" y="5194300"/>
            <a:ext cx="3022600" cy="914400"/>
          </a:xfrm>
          <a:custGeom>
            <a:avLst/>
            <a:gdLst/>
            <a:ahLst/>
            <a:cxnLst/>
            <a:rect l="0" t="0" r="0" b="0"/>
            <a:pathLst>
              <a:path w="1904" h="576" extrusionOk="0">
                <a:moveTo>
                  <a:pt x="1904" y="0"/>
                </a:moveTo>
                <a:lnTo>
                  <a:pt x="0" y="576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78" name="Shape 778"/>
          <p:cNvSpPr/>
          <p:nvPr/>
        </p:nvSpPr>
        <p:spPr>
          <a:xfrm>
            <a:off x="774700" y="4051300"/>
            <a:ext cx="1754186" cy="2514600"/>
          </a:xfrm>
          <a:custGeom>
            <a:avLst/>
            <a:gdLst/>
            <a:ahLst/>
            <a:cxnLst/>
            <a:rect l="0" t="0" r="0" b="0"/>
            <a:pathLst>
              <a:path w="1105" h="1584" extrusionOk="0">
                <a:moveTo>
                  <a:pt x="1105" y="0"/>
                </a:moveTo>
                <a:lnTo>
                  <a:pt x="0" y="1584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79" name="Shape 779"/>
          <p:cNvSpPr/>
          <p:nvPr/>
        </p:nvSpPr>
        <p:spPr>
          <a:xfrm>
            <a:off x="714375" y="5080000"/>
            <a:ext cx="1395411" cy="1350962"/>
          </a:xfrm>
          <a:custGeom>
            <a:avLst/>
            <a:gdLst/>
            <a:ahLst/>
            <a:cxnLst/>
            <a:rect l="0" t="0" r="0" b="0"/>
            <a:pathLst>
              <a:path w="879" h="851" extrusionOk="0">
                <a:moveTo>
                  <a:pt x="879" y="0"/>
                </a:moveTo>
                <a:lnTo>
                  <a:pt x="0" y="851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80" name="Shape 780"/>
          <p:cNvSpPr/>
          <p:nvPr/>
        </p:nvSpPr>
        <p:spPr>
          <a:xfrm flipH="1">
            <a:off x="3594100" y="5103812"/>
            <a:ext cx="141287" cy="125412"/>
          </a:xfrm>
          <a:prstGeom prst="ellipse">
            <a:avLst/>
          </a:prstGeom>
          <a:solidFill>
            <a:srgbClr val="660066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781" name="Shape 781"/>
          <p:cNvSpPr/>
          <p:nvPr/>
        </p:nvSpPr>
        <p:spPr>
          <a:xfrm flipH="1">
            <a:off x="1146175" y="5876925"/>
            <a:ext cx="144462" cy="14287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Shape 787"/>
          <p:cNvSpPr/>
          <p:nvPr/>
        </p:nvSpPr>
        <p:spPr>
          <a:xfrm>
            <a:off x="4991100" y="2159000"/>
            <a:ext cx="1016000" cy="254000"/>
          </a:xfrm>
          <a:custGeom>
            <a:avLst/>
            <a:gdLst/>
            <a:ahLst/>
            <a:cxnLst/>
            <a:rect l="0" t="0" r="0" b="0"/>
            <a:pathLst>
              <a:path w="640" h="160" extrusionOk="0">
                <a:moveTo>
                  <a:pt x="0" y="0"/>
                </a:moveTo>
                <a:lnTo>
                  <a:pt x="640" y="160"/>
                </a:lnTo>
              </a:path>
            </a:pathLst>
          </a:custGeom>
          <a:noFill/>
          <a:ln w="5715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88" name="Shape 788"/>
          <p:cNvSpPr/>
          <p:nvPr/>
        </p:nvSpPr>
        <p:spPr>
          <a:xfrm rot="180000">
            <a:off x="34924" y="4437062"/>
            <a:ext cx="8048624" cy="1943099"/>
          </a:xfrm>
          <a:custGeom>
            <a:avLst/>
            <a:gdLst/>
            <a:ahLst/>
            <a:cxnLst/>
            <a:rect l="0" t="0" r="0" b="0"/>
            <a:pathLst>
              <a:path w="5070" h="1340" extrusionOk="0">
                <a:moveTo>
                  <a:pt x="69" y="722"/>
                </a:moveTo>
                <a:cubicBezTo>
                  <a:pt x="52" y="595"/>
                  <a:pt x="0" y="362"/>
                  <a:pt x="317" y="258"/>
                </a:cubicBezTo>
                <a:cubicBezTo>
                  <a:pt x="634" y="154"/>
                  <a:pt x="1327" y="138"/>
                  <a:pt x="1969" y="101"/>
                </a:cubicBezTo>
                <a:cubicBezTo>
                  <a:pt x="2611" y="64"/>
                  <a:pt x="3673" y="0"/>
                  <a:pt x="4169" y="37"/>
                </a:cubicBezTo>
                <a:cubicBezTo>
                  <a:pt x="4665" y="74"/>
                  <a:pt x="4837" y="207"/>
                  <a:pt x="4944" y="323"/>
                </a:cubicBezTo>
                <a:cubicBezTo>
                  <a:pt x="5051" y="440"/>
                  <a:pt x="5070" y="599"/>
                  <a:pt x="4815" y="737"/>
                </a:cubicBezTo>
                <a:cubicBezTo>
                  <a:pt x="4560" y="875"/>
                  <a:pt x="3731" y="1072"/>
                  <a:pt x="3413" y="1154"/>
                </a:cubicBezTo>
                <a:cubicBezTo>
                  <a:pt x="3095" y="1236"/>
                  <a:pt x="3240" y="1201"/>
                  <a:pt x="2909" y="1226"/>
                </a:cubicBezTo>
                <a:cubicBezTo>
                  <a:pt x="2578" y="1251"/>
                  <a:pt x="1844" y="1340"/>
                  <a:pt x="1429" y="1306"/>
                </a:cubicBezTo>
                <a:cubicBezTo>
                  <a:pt x="1014" y="1272"/>
                  <a:pt x="645" y="1120"/>
                  <a:pt x="418" y="1023"/>
                </a:cubicBezTo>
                <a:cubicBezTo>
                  <a:pt x="191" y="926"/>
                  <a:pt x="86" y="849"/>
                  <a:pt x="69" y="722"/>
                </a:cubicBez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pic>
        <p:nvPicPr>
          <p:cNvPr id="789" name="Shape 78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895600" y="2171700"/>
            <a:ext cx="3111500" cy="3048000"/>
          </a:xfrm>
          <a:prstGeom prst="rect">
            <a:avLst/>
          </a:prstGeom>
        </p:spPr>
      </p:pic>
      <p:sp>
        <p:nvSpPr>
          <p:cNvPr id="790" name="Shape 790"/>
          <p:cNvSpPr/>
          <p:nvPr/>
        </p:nvSpPr>
        <p:spPr>
          <a:xfrm>
            <a:off x="2895600" y="2171700"/>
            <a:ext cx="3111500" cy="3048000"/>
          </a:xfrm>
          <a:custGeom>
            <a:avLst/>
            <a:gdLst/>
            <a:ahLst/>
            <a:cxnLst/>
            <a:rect l="0" t="0" r="0" b="0"/>
            <a:pathLst>
              <a:path w="1960" h="1920" extrusionOk="0">
                <a:moveTo>
                  <a:pt x="1488" y="1120"/>
                </a:moveTo>
                <a:lnTo>
                  <a:pt x="1960" y="176"/>
                </a:lnTo>
                <a:lnTo>
                  <a:pt x="1328" y="0"/>
                </a:lnTo>
                <a:lnTo>
                  <a:pt x="360" y="800"/>
                </a:lnTo>
                <a:lnTo>
                  <a:pt x="0" y="1712"/>
                </a:lnTo>
                <a:lnTo>
                  <a:pt x="472" y="1920"/>
                </a:lnTo>
                <a:lnTo>
                  <a:pt x="1040" y="1432"/>
                </a:lnTo>
                <a:lnTo>
                  <a:pt x="1488" y="112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791" name="Shape 791"/>
          <p:cNvSpPr/>
          <p:nvPr/>
        </p:nvSpPr>
        <p:spPr>
          <a:xfrm>
            <a:off x="2192336" y="51562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792" name="Shape 792"/>
          <p:cNvSpPr/>
          <p:nvPr/>
        </p:nvSpPr>
        <p:spPr>
          <a:xfrm>
            <a:off x="5148262" y="501332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793" name="Shape 793"/>
          <p:cNvSpPr/>
          <p:nvPr/>
        </p:nvSpPr>
        <p:spPr>
          <a:xfrm>
            <a:off x="6084887" y="42926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794" name="Shape 794"/>
          <p:cNvSpPr/>
          <p:nvPr/>
        </p:nvSpPr>
        <p:spPr>
          <a:xfrm>
            <a:off x="2124075" y="234950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95" name="Shape 795"/>
          <p:cNvSpPr/>
          <p:nvPr/>
        </p:nvSpPr>
        <p:spPr>
          <a:xfrm>
            <a:off x="3276600" y="1557337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96" name="Shape 796"/>
          <p:cNvSpPr/>
          <p:nvPr/>
        </p:nvSpPr>
        <p:spPr>
          <a:xfrm>
            <a:off x="6442075" y="182245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97" name="Shape 797"/>
          <p:cNvSpPr/>
          <p:nvPr/>
        </p:nvSpPr>
        <p:spPr>
          <a:xfrm>
            <a:off x="4986337" y="272097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798" name="Shape 798"/>
          <p:cNvSpPr/>
          <p:nvPr/>
        </p:nvSpPr>
        <p:spPr>
          <a:xfrm>
            <a:off x="3348037" y="4005262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</a:p>
        </p:txBody>
      </p:sp>
      <p:sp>
        <p:nvSpPr>
          <p:cNvPr id="799" name="Shape 799"/>
          <p:cNvSpPr/>
          <p:nvPr/>
        </p:nvSpPr>
        <p:spPr>
          <a:xfrm>
            <a:off x="5173662" y="4603750"/>
            <a:ext cx="1036637" cy="606424"/>
          </a:xfrm>
          <a:custGeom>
            <a:avLst/>
            <a:gdLst/>
            <a:ahLst/>
            <a:cxnLst/>
            <a:rect l="0" t="0" r="0" b="0"/>
            <a:pathLst>
              <a:path w="808" h="520" extrusionOk="0">
                <a:moveTo>
                  <a:pt x="808" y="0"/>
                </a:moveTo>
                <a:lnTo>
                  <a:pt x="0" y="520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0" name="Shape 800"/>
          <p:cNvSpPr/>
          <p:nvPr/>
        </p:nvSpPr>
        <p:spPr>
          <a:xfrm>
            <a:off x="5502275" y="2132011"/>
            <a:ext cx="1006474" cy="642937"/>
          </a:xfrm>
          <a:custGeom>
            <a:avLst/>
            <a:gdLst/>
            <a:ahLst/>
            <a:cxnLst/>
            <a:rect l="0" t="0" r="0" b="0"/>
            <a:pathLst>
              <a:path w="784" h="552" extrusionOk="0">
                <a:moveTo>
                  <a:pt x="784" y="0"/>
                </a:moveTo>
                <a:lnTo>
                  <a:pt x="0" y="552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1" name="Shape 801"/>
          <p:cNvSpPr/>
          <p:nvPr/>
        </p:nvSpPr>
        <p:spPr>
          <a:xfrm>
            <a:off x="2741611" y="2139950"/>
            <a:ext cx="954086" cy="635000"/>
          </a:xfrm>
          <a:custGeom>
            <a:avLst/>
            <a:gdLst/>
            <a:ahLst/>
            <a:cxnLst/>
            <a:rect l="0" t="0" r="0" b="0"/>
            <a:pathLst>
              <a:path w="744" h="544" extrusionOk="0">
                <a:moveTo>
                  <a:pt x="744" y="0"/>
                </a:moveTo>
                <a:lnTo>
                  <a:pt x="0" y="544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2" name="Shape 802"/>
          <p:cNvSpPr/>
          <p:nvPr/>
        </p:nvSpPr>
        <p:spPr>
          <a:xfrm>
            <a:off x="2371725" y="4548187"/>
            <a:ext cx="976311" cy="635000"/>
          </a:xfrm>
          <a:custGeom>
            <a:avLst/>
            <a:gdLst/>
            <a:ahLst/>
            <a:cxnLst/>
            <a:rect l="0" t="0" r="0" b="0"/>
            <a:pathLst>
              <a:path w="760" h="544" extrusionOk="0">
                <a:moveTo>
                  <a:pt x="752" y="0"/>
                </a:moveTo>
                <a:lnTo>
                  <a:pt x="760" y="8"/>
                </a:lnTo>
                <a:lnTo>
                  <a:pt x="0" y="544"/>
                </a:lnTo>
              </a:path>
            </a:pathLst>
          </a:custGeom>
          <a:noFill/>
          <a:ln w="19050" cap="flat">
            <a:solidFill>
              <a:schemeClr val="dk1">
                <a:alpha val="65490"/>
              </a:scheme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3" name="Shape 803"/>
          <p:cNvSpPr/>
          <p:nvPr/>
        </p:nvSpPr>
        <p:spPr>
          <a:xfrm>
            <a:off x="3676650" y="2139950"/>
            <a:ext cx="2822575" cy="2444749"/>
          </a:xfrm>
          <a:custGeom>
            <a:avLst/>
            <a:gdLst/>
            <a:ahLst/>
            <a:cxnLst/>
            <a:rect l="0" t="0" r="0" b="0"/>
            <a:pathLst>
              <a:path w="2201" h="2097" extrusionOk="0">
                <a:moveTo>
                  <a:pt x="0" y="9"/>
                </a:moveTo>
                <a:lnTo>
                  <a:pt x="2201" y="0"/>
                </a:lnTo>
                <a:lnTo>
                  <a:pt x="1976" y="2097"/>
                </a:lnTo>
              </a:path>
            </a:pathLst>
          </a:custGeom>
          <a:noFill/>
          <a:ln w="1905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4" name="Shape 804"/>
          <p:cNvSpPr/>
          <p:nvPr/>
        </p:nvSpPr>
        <p:spPr>
          <a:xfrm>
            <a:off x="3357562" y="2139950"/>
            <a:ext cx="2852737" cy="2454275"/>
          </a:xfrm>
          <a:custGeom>
            <a:avLst/>
            <a:gdLst/>
            <a:ahLst/>
            <a:cxnLst/>
            <a:rect l="0" t="0" r="0" b="0"/>
            <a:pathLst>
              <a:path w="2224" h="2104" extrusionOk="0">
                <a:moveTo>
                  <a:pt x="2224" y="2104"/>
                </a:moveTo>
                <a:lnTo>
                  <a:pt x="0" y="2089"/>
                </a:lnTo>
                <a:lnTo>
                  <a:pt x="256" y="0"/>
                </a:lnTo>
              </a:path>
            </a:pathLst>
          </a:custGeom>
          <a:noFill/>
          <a:ln w="19050" cap="flat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5" name="Shape 805"/>
          <p:cNvSpPr/>
          <p:nvPr/>
        </p:nvSpPr>
        <p:spPr>
          <a:xfrm>
            <a:off x="2366961" y="2773361"/>
            <a:ext cx="3141662" cy="2435224"/>
          </a:xfrm>
          <a:prstGeom prst="parallelogram">
            <a:avLst>
              <a:gd name="adj" fmla="val 2364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06" name="Shape 806"/>
          <p:cNvSpPr/>
          <p:nvPr/>
        </p:nvSpPr>
        <p:spPr>
          <a:xfrm>
            <a:off x="4419600" y="2476500"/>
            <a:ext cx="1562100" cy="3365500"/>
          </a:xfrm>
          <a:custGeom>
            <a:avLst/>
            <a:gdLst/>
            <a:ahLst/>
            <a:cxnLst/>
            <a:rect l="0" t="0" r="0" b="0"/>
            <a:pathLst>
              <a:path w="984" h="2120" extrusionOk="0">
                <a:moveTo>
                  <a:pt x="0" y="2120"/>
                </a:moveTo>
                <a:lnTo>
                  <a:pt x="984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7" name="Shape 807"/>
          <p:cNvSpPr/>
          <p:nvPr/>
        </p:nvSpPr>
        <p:spPr>
          <a:xfrm>
            <a:off x="2857500" y="3403600"/>
            <a:ext cx="635000" cy="1473200"/>
          </a:xfrm>
          <a:custGeom>
            <a:avLst/>
            <a:gdLst/>
            <a:ahLst/>
            <a:cxnLst/>
            <a:rect l="0" t="0" r="0" b="0"/>
            <a:pathLst>
              <a:path w="400" h="928" extrusionOk="0">
                <a:moveTo>
                  <a:pt x="0" y="928"/>
                </a:moveTo>
                <a:lnTo>
                  <a:pt x="400" y="0"/>
                </a:lnTo>
              </a:path>
            </a:pathLst>
          </a:custGeom>
          <a:noFill/>
          <a:ln w="5715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8" name="Shape 808"/>
          <p:cNvSpPr/>
          <p:nvPr/>
        </p:nvSpPr>
        <p:spPr>
          <a:xfrm>
            <a:off x="5003800" y="546100"/>
            <a:ext cx="2095500" cy="1625600"/>
          </a:xfrm>
          <a:custGeom>
            <a:avLst/>
            <a:gdLst/>
            <a:ahLst/>
            <a:cxnLst/>
            <a:rect l="0" t="0" r="0" b="0"/>
            <a:pathLst>
              <a:path w="1320" h="1024" extrusionOk="0">
                <a:moveTo>
                  <a:pt x="0" y="1024"/>
                </a:moveTo>
                <a:lnTo>
                  <a:pt x="1320" y="0"/>
                </a:lnTo>
              </a:path>
            </a:pathLst>
          </a:custGeom>
          <a:noFill/>
          <a:ln w="28575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09" name="Shape 809"/>
          <p:cNvSpPr/>
          <p:nvPr/>
        </p:nvSpPr>
        <p:spPr>
          <a:xfrm>
            <a:off x="2627311" y="4797425"/>
            <a:ext cx="45561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</a:t>
            </a:r>
          </a:p>
        </p:txBody>
      </p:sp>
      <p:sp>
        <p:nvSpPr>
          <p:cNvPr id="810" name="Shape 810"/>
          <p:cNvSpPr/>
          <p:nvPr/>
        </p:nvSpPr>
        <p:spPr>
          <a:xfrm>
            <a:off x="3708400" y="3822700"/>
            <a:ext cx="1663700" cy="1358900"/>
          </a:xfrm>
          <a:custGeom>
            <a:avLst/>
            <a:gdLst/>
            <a:ahLst/>
            <a:cxnLst/>
            <a:rect l="0" t="0" r="0" b="0"/>
            <a:pathLst>
              <a:path w="1048" h="856" extrusionOk="0">
                <a:moveTo>
                  <a:pt x="0" y="856"/>
                </a:moveTo>
                <a:lnTo>
                  <a:pt x="1048" y="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11" name="Shape 811"/>
          <p:cNvSpPr/>
          <p:nvPr/>
        </p:nvSpPr>
        <p:spPr>
          <a:xfrm>
            <a:off x="755650" y="5013325"/>
            <a:ext cx="2317750" cy="1243011"/>
          </a:xfrm>
          <a:custGeom>
            <a:avLst/>
            <a:gdLst/>
            <a:ahLst/>
            <a:cxnLst/>
            <a:rect l="0" t="0" r="0" b="0"/>
            <a:pathLst>
              <a:path w="1460" h="783" extrusionOk="0">
                <a:moveTo>
                  <a:pt x="0" y="0"/>
                </a:moveTo>
                <a:lnTo>
                  <a:pt x="1460" y="783"/>
                </a:lnTo>
              </a:path>
            </a:pathLst>
          </a:custGeom>
          <a:noFill/>
          <a:ln w="57150" cap="rnd">
            <a:solidFill>
              <a:srgbClr val="FF0000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12" name="Shape 812"/>
          <p:cNvSpPr/>
          <p:nvPr/>
        </p:nvSpPr>
        <p:spPr>
          <a:xfrm>
            <a:off x="971550" y="4437062"/>
            <a:ext cx="52705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5400" b="1" i="1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813" name="Shape 813"/>
          <p:cNvSpPr/>
          <p:nvPr/>
        </p:nvSpPr>
        <p:spPr>
          <a:xfrm>
            <a:off x="6011862" y="2349500"/>
            <a:ext cx="4317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</a:p>
        </p:txBody>
      </p:sp>
      <p:sp>
        <p:nvSpPr>
          <p:cNvPr id="814" name="Shape 814"/>
          <p:cNvSpPr/>
          <p:nvPr/>
        </p:nvSpPr>
        <p:spPr>
          <a:xfrm>
            <a:off x="2771775" y="4868862"/>
            <a:ext cx="847725" cy="325436"/>
          </a:xfrm>
          <a:custGeom>
            <a:avLst/>
            <a:gdLst/>
            <a:ahLst/>
            <a:cxnLst/>
            <a:rect l="0" t="0" r="0" b="0"/>
            <a:pathLst>
              <a:path w="534" h="205" extrusionOk="0">
                <a:moveTo>
                  <a:pt x="0" y="0"/>
                </a:moveTo>
                <a:lnTo>
                  <a:pt x="534" y="205"/>
                </a:lnTo>
              </a:path>
            </a:pathLst>
          </a:custGeom>
          <a:noFill/>
          <a:ln w="5715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15" name="Shape 815"/>
          <p:cNvSpPr/>
          <p:nvPr/>
        </p:nvSpPr>
        <p:spPr>
          <a:xfrm>
            <a:off x="2771775" y="4837112"/>
            <a:ext cx="115886" cy="104774"/>
          </a:xfrm>
          <a:prstGeom prst="ellipse">
            <a:avLst/>
          </a:prstGeom>
          <a:solidFill>
            <a:srgbClr val="00FFFF"/>
          </a:solidFill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16" name="Shape 816"/>
          <p:cNvSpPr/>
          <p:nvPr/>
        </p:nvSpPr>
        <p:spPr>
          <a:xfrm>
            <a:off x="3771900" y="5208587"/>
            <a:ext cx="1406525" cy="811212"/>
          </a:xfrm>
          <a:custGeom>
            <a:avLst/>
            <a:gdLst/>
            <a:ahLst/>
            <a:cxnLst/>
            <a:rect l="0" t="0" r="0" b="0"/>
            <a:pathLst>
              <a:path w="886" h="511" extrusionOk="0">
                <a:moveTo>
                  <a:pt x="0" y="511"/>
                </a:moveTo>
                <a:lnTo>
                  <a:pt x="886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17" name="Shape 817"/>
          <p:cNvSpPr/>
          <p:nvPr/>
        </p:nvSpPr>
        <p:spPr>
          <a:xfrm>
            <a:off x="3589337" y="5194300"/>
            <a:ext cx="2036762" cy="889000"/>
          </a:xfrm>
          <a:custGeom>
            <a:avLst/>
            <a:gdLst/>
            <a:ahLst/>
            <a:cxnLst/>
            <a:rect l="0" t="0" r="0" b="0"/>
            <a:pathLst>
              <a:path w="1283" h="560" extrusionOk="0">
                <a:moveTo>
                  <a:pt x="1283" y="560"/>
                </a:moveTo>
                <a:lnTo>
                  <a:pt x="19" y="0"/>
                </a:lnTo>
                <a:lnTo>
                  <a:pt x="0" y="9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18" name="Shape 818"/>
          <p:cNvSpPr/>
          <p:nvPr/>
        </p:nvSpPr>
        <p:spPr>
          <a:xfrm>
            <a:off x="4456112" y="5516562"/>
            <a:ext cx="115886" cy="10636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19" name="Shape 819"/>
          <p:cNvSpPr/>
          <p:nvPr/>
        </p:nvSpPr>
        <p:spPr>
          <a:xfrm>
            <a:off x="1955800" y="4508500"/>
            <a:ext cx="825500" cy="342900"/>
          </a:xfrm>
          <a:custGeom>
            <a:avLst/>
            <a:gdLst/>
            <a:ahLst/>
            <a:cxnLst/>
            <a:rect l="0" t="0" r="0" b="0"/>
            <a:pathLst>
              <a:path w="520" h="216" extrusionOk="0">
                <a:moveTo>
                  <a:pt x="520" y="216"/>
                </a:moveTo>
                <a:lnTo>
                  <a:pt x="0" y="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20" name="Shape 820"/>
          <p:cNvSpPr/>
          <p:nvPr/>
        </p:nvSpPr>
        <p:spPr>
          <a:xfrm>
            <a:off x="5969000" y="241300"/>
            <a:ext cx="939800" cy="2260600"/>
          </a:xfrm>
          <a:custGeom>
            <a:avLst/>
            <a:gdLst/>
            <a:ahLst/>
            <a:cxnLst/>
            <a:rect l="0" t="0" r="0" b="0"/>
            <a:pathLst>
              <a:path w="592" h="1424" extrusionOk="0">
                <a:moveTo>
                  <a:pt x="0" y="1424"/>
                </a:moveTo>
                <a:lnTo>
                  <a:pt x="592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21" name="Shape 821"/>
          <p:cNvSpPr/>
          <p:nvPr/>
        </p:nvSpPr>
        <p:spPr>
          <a:xfrm>
            <a:off x="6477000" y="25400"/>
            <a:ext cx="266700" cy="2095500"/>
          </a:xfrm>
          <a:custGeom>
            <a:avLst/>
            <a:gdLst/>
            <a:ahLst/>
            <a:cxnLst/>
            <a:rect l="0" t="0" r="0" b="0"/>
            <a:pathLst>
              <a:path w="168" h="1320" extrusionOk="0">
                <a:moveTo>
                  <a:pt x="0" y="1320"/>
                </a:moveTo>
                <a:lnTo>
                  <a:pt x="168" y="0"/>
                </a:lnTo>
              </a:path>
            </a:pathLst>
          </a:custGeom>
          <a:noFill/>
          <a:ln w="28575" cap="rnd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22" name="Shape 822"/>
          <p:cNvSpPr/>
          <p:nvPr/>
        </p:nvSpPr>
        <p:spPr>
          <a:xfrm>
            <a:off x="2051050" y="4508500"/>
            <a:ext cx="115886" cy="10636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23" name="Shape 823"/>
          <p:cNvSpPr/>
          <p:nvPr/>
        </p:nvSpPr>
        <p:spPr>
          <a:xfrm>
            <a:off x="6588125" y="836612"/>
            <a:ext cx="115886" cy="10636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24" name="Shape 824"/>
          <p:cNvSpPr/>
          <p:nvPr/>
        </p:nvSpPr>
        <p:spPr>
          <a:xfrm>
            <a:off x="5940425" y="2386011"/>
            <a:ext cx="115886" cy="106362"/>
          </a:xfrm>
          <a:prstGeom prst="ellipse">
            <a:avLst/>
          </a:prstGeom>
          <a:solidFill>
            <a:srgbClr val="00FF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25" name="Shape 825"/>
          <p:cNvSpPr/>
          <p:nvPr/>
        </p:nvSpPr>
        <p:spPr>
          <a:xfrm>
            <a:off x="3592512" y="5157787"/>
            <a:ext cx="115886" cy="104774"/>
          </a:xfrm>
          <a:prstGeom prst="ellipse">
            <a:avLst/>
          </a:prstGeom>
          <a:solidFill>
            <a:srgbClr val="CC0099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26" name="Shape 826"/>
          <p:cNvSpPr/>
          <p:nvPr/>
        </p:nvSpPr>
        <p:spPr>
          <a:xfrm>
            <a:off x="5292725" y="3789362"/>
            <a:ext cx="115886" cy="104774"/>
          </a:xfrm>
          <a:prstGeom prst="ellipse">
            <a:avLst/>
          </a:prstGeom>
          <a:solidFill>
            <a:srgbClr val="CC0099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27" name="Shape 827"/>
          <p:cNvSpPr/>
          <p:nvPr/>
        </p:nvSpPr>
        <p:spPr>
          <a:xfrm>
            <a:off x="1979611" y="2133600"/>
            <a:ext cx="3022600" cy="2565400"/>
          </a:xfrm>
          <a:custGeom>
            <a:avLst/>
            <a:gdLst/>
            <a:ahLst/>
            <a:cxnLst/>
            <a:rect l="0" t="0" r="0" b="0"/>
            <a:pathLst>
              <a:path w="1904" h="1616" extrusionOk="0">
                <a:moveTo>
                  <a:pt x="0" y="1616"/>
                </a:moveTo>
                <a:lnTo>
                  <a:pt x="1904" y="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lg" len="lg"/>
            <a:tailEnd type="none" w="lg" len="lg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828" name="Shape 828"/>
          <p:cNvSpPr/>
          <p:nvPr/>
        </p:nvSpPr>
        <p:spPr>
          <a:xfrm>
            <a:off x="1042987" y="620712"/>
            <a:ext cx="503237" cy="647700"/>
          </a:xfrm>
          <a:custGeom>
            <a:avLst/>
            <a:gdLst/>
            <a:ahLst/>
            <a:cxnLst/>
            <a:rect l="0" t="0" r="0" b="0"/>
            <a:pathLst>
              <a:path w="43256" h="43358" extrusionOk="0">
                <a:moveTo>
                  <a:pt x="3900" y="14370"/>
                </a:moveTo>
                <a:close/>
                <a:moveTo>
                  <a:pt x="4127" y="15789"/>
                </a:moveTo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FFFF"/>
              </a:gs>
            </a:gsLst>
            <a:path path="circle">
              <a:fillToRect l="50000" t="50000" r="50000" b="50000"/>
            </a:path>
            <a:tileRect/>
          </a:gradFill>
          <a:ln w="9525" cap="rnd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r>
          </a:p>
        </p:txBody>
      </p:sp>
      <p:sp>
        <p:nvSpPr>
          <p:cNvPr id="829" name="Shape 829"/>
          <p:cNvSpPr/>
          <p:nvPr/>
        </p:nvSpPr>
        <p:spPr>
          <a:xfrm>
            <a:off x="5435600" y="364490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</a:p>
        </p:txBody>
      </p:sp>
      <p:sp>
        <p:nvSpPr>
          <p:cNvPr id="830" name="Shape 830"/>
          <p:cNvSpPr/>
          <p:nvPr/>
        </p:nvSpPr>
        <p:spPr>
          <a:xfrm>
            <a:off x="4716462" y="1557337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831" name="Shape 831"/>
          <p:cNvSpPr/>
          <p:nvPr/>
        </p:nvSpPr>
        <p:spPr>
          <a:xfrm>
            <a:off x="2987675" y="2781300"/>
            <a:ext cx="4317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</a:p>
        </p:txBody>
      </p:sp>
      <p:sp>
        <p:nvSpPr>
          <p:cNvPr id="832" name="Shape 832"/>
          <p:cNvSpPr/>
          <p:nvPr/>
        </p:nvSpPr>
        <p:spPr>
          <a:xfrm>
            <a:off x="3419475" y="5157787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</a:t>
            </a:r>
          </a:p>
        </p:txBody>
      </p:sp>
      <p:sp>
        <p:nvSpPr>
          <p:cNvPr id="833" name="Shape 833"/>
          <p:cNvSpPr/>
          <p:nvPr/>
        </p:nvSpPr>
        <p:spPr>
          <a:xfrm>
            <a:off x="3419475" y="3357562"/>
            <a:ext cx="115886" cy="106362"/>
          </a:xfrm>
          <a:prstGeom prst="ellipse">
            <a:avLst/>
          </a:prstGeom>
          <a:solidFill>
            <a:srgbClr val="CC0099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834" name="Shape 834"/>
          <p:cNvSpPr/>
          <p:nvPr/>
        </p:nvSpPr>
        <p:spPr>
          <a:xfrm>
            <a:off x="4932362" y="2060575"/>
            <a:ext cx="115886" cy="106362"/>
          </a:xfrm>
          <a:prstGeom prst="ellipse">
            <a:avLst/>
          </a:prstGeom>
          <a:solidFill>
            <a:srgbClr val="CC0099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0" name="Shape 84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-55561" y="384175"/>
            <a:ext cx="8851899" cy="1852612"/>
          </a:xfrm>
          <a:prstGeom prst="rect">
            <a:avLst/>
          </a:prstGeom>
        </p:spPr>
      </p:pic>
      <p:pic>
        <p:nvPicPr>
          <p:cNvPr id="841" name="Shape 84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588125" y="5084762"/>
            <a:ext cx="1744661" cy="1330324"/>
          </a:xfrm>
          <a:prstGeom prst="rect">
            <a:avLst/>
          </a:prstGeom>
        </p:spPr>
      </p:pic>
      <p:pic>
        <p:nvPicPr>
          <p:cNvPr id="842" name="Shape 842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463550" y="2481261"/>
            <a:ext cx="8077199" cy="938211"/>
          </a:xfrm>
          <a:prstGeom prst="rect">
            <a:avLst/>
          </a:prstGeom>
        </p:spPr>
      </p:pic>
      <p:pic>
        <p:nvPicPr>
          <p:cNvPr id="843" name="Shape 84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463550" y="3419475"/>
            <a:ext cx="8435974" cy="939800"/>
          </a:xfrm>
          <a:prstGeom prst="rect">
            <a:avLst/>
          </a:prstGeom>
        </p:spPr>
      </p:pic>
      <p:pic>
        <p:nvPicPr>
          <p:cNvPr id="844" name="Shape 844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x="390525" y="4425950"/>
            <a:ext cx="8435974" cy="938211"/>
          </a:xfrm>
          <a:prstGeom prst="rect">
            <a:avLst/>
          </a:prstGeom>
        </p:spPr>
      </p:pic>
      <p:pic>
        <p:nvPicPr>
          <p:cNvPr id="845" name="Shape 845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x="481012" y="1560512"/>
            <a:ext cx="8059736" cy="12319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395287" y="549275"/>
            <a:ext cx="8229600" cy="5975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80000"/>
              </a:lnSpc>
              <a:spcBef>
                <a:spcPts val="880"/>
              </a:spcBef>
              <a:buNone/>
            </a:pPr>
            <a:r>
              <a:rPr lang="en-US" sz="44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4400" b="1" i="0" u="none" strike="noStrike" cap="none" baseline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П</a:t>
            </a:r>
            <a:r>
              <a:rPr lang="en-US" sz="4400" b="0" i="0" u="none" strike="noStrike" cap="none" baseline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обудувати переріз многогранника площиною –</a:t>
            </a:r>
            <a:r>
              <a:rPr lang="en-US" sz="4400" b="1" i="0" u="none" strike="noStrike" cap="none" baseline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baseline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це означає знайти точки перетину січної площини з ребрами многогранника та з’єднати ці точки відрізками, які належать граням многогранника. </a:t>
            </a:r>
          </a:p>
          <a:p>
            <a:pPr marL="342900" marR="0" lvl="0" indent="-342900" algn="just" rtl="0">
              <a:lnSpc>
                <a:spcPct val="80000"/>
              </a:lnSpc>
              <a:spcBef>
                <a:spcPts val="720"/>
              </a:spcBef>
              <a:buNone/>
            </a:pPr>
            <a:r>
              <a:rPr lang="en-US" sz="3600" b="0" i="0" u="none" strike="noStrike" cap="none" baseline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Для побудови перерізу многогранника площиною потрібно в площині кожної грані знайти </a:t>
            </a:r>
            <a:r>
              <a:rPr lang="en-US" sz="3600" b="1" i="0" u="none" strike="noStrike" cap="none" baseline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3600" b="1" i="0" u="none" strike="noStrike" cap="none" baseline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baseline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точки, які належать перерізу, провести через них пряму та знайти точки перетину цієї прямої з ребрами многогранника.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3786187" y="5286375"/>
            <a:ext cx="990600" cy="760411"/>
          </a:xfrm>
          <a:custGeom>
            <a:avLst/>
            <a:gdLst/>
            <a:ahLst/>
            <a:cxnLst/>
            <a:rect l="0" t="0" r="0" b="0"/>
            <a:pathLst>
              <a:path w="624" h="479" extrusionOk="0">
                <a:moveTo>
                  <a:pt x="0" y="375"/>
                </a:moveTo>
                <a:lnTo>
                  <a:pt x="624" y="479"/>
                </a:lnTo>
                <a:lnTo>
                  <a:pt x="589" y="0"/>
                </a:lnTo>
                <a:lnTo>
                  <a:pt x="0" y="375"/>
                </a:lnTo>
                <a:close/>
              </a:path>
            </a:pathLst>
          </a:custGeom>
          <a:solidFill>
            <a:srgbClr val="FF66FF">
              <a:alpha val="65490"/>
            </a:srgbClr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1928811" y="4643437"/>
            <a:ext cx="1150937" cy="792161"/>
          </a:xfrm>
          <a:custGeom>
            <a:avLst/>
            <a:gdLst/>
            <a:ahLst/>
            <a:cxnLst/>
            <a:rect l="0" t="0" r="0" b="0"/>
            <a:pathLst>
              <a:path w="725" h="499" extrusionOk="0">
                <a:moveTo>
                  <a:pt x="226" y="499"/>
                </a:moveTo>
                <a:lnTo>
                  <a:pt x="0" y="0"/>
                </a:lnTo>
                <a:lnTo>
                  <a:pt x="725" y="272"/>
                </a:lnTo>
                <a:lnTo>
                  <a:pt x="226" y="499"/>
                </a:lnTo>
                <a:close/>
              </a:path>
            </a:pathLst>
          </a:custGeom>
          <a:solidFill>
            <a:srgbClr val="FFFF00">
              <a:alpha val="65490"/>
            </a:srgb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76" name="Shape 176"/>
          <p:cNvSpPr/>
          <p:nvPr/>
        </p:nvSpPr>
        <p:spPr>
          <a:xfrm>
            <a:off x="1116012" y="404812"/>
            <a:ext cx="7748587" cy="20161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640"/>
              </a:spcBef>
              <a:buNone/>
            </a:pPr>
            <a:r>
              <a:rPr lang="en-US" sz="32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3200" b="0" i="0" u="none" strike="noStrike" cap="none" baseline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Фігура, яка складається з усіх спільних точок геометричної фігури і січної площини, називається </a:t>
            </a:r>
            <a:r>
              <a:rPr lang="en-US" sz="3200" b="1" i="0" u="none" strike="noStrike" cap="none" baseline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перерізом геометричної фігури. </a:t>
            </a:r>
          </a:p>
        </p:txBody>
      </p:sp>
      <p:grpSp>
        <p:nvGrpSpPr>
          <p:cNvPr id="177" name="Shape 177"/>
          <p:cNvGrpSpPr/>
          <p:nvPr/>
        </p:nvGrpSpPr>
        <p:grpSpPr>
          <a:xfrm>
            <a:off x="6142037" y="3357562"/>
            <a:ext cx="2235200" cy="1933574"/>
            <a:chOff x="0" y="0"/>
            <a:chExt cx="2147483647" cy="2147483647"/>
          </a:xfrm>
        </p:grpSpPr>
        <p:sp>
          <p:nvSpPr>
            <p:cNvPr id="178" name="Shape 178"/>
            <p:cNvSpPr/>
            <p:nvPr/>
          </p:nvSpPr>
          <p:spPr>
            <a:xfrm>
              <a:off x="0" y="239784678"/>
              <a:ext cx="1789060750" cy="1907698968"/>
            </a:xfrm>
            <a:custGeom>
              <a:avLst/>
              <a:gdLst/>
              <a:ahLst/>
              <a:cxnLst/>
              <a:rect l="0" t="0" r="0" b="0"/>
              <a:pathLst>
                <a:path w="1173" h="1082" extrusionOk="0">
                  <a:moveTo>
                    <a:pt x="0" y="1082"/>
                  </a:moveTo>
                  <a:lnTo>
                    <a:pt x="944" y="1048"/>
                  </a:lnTo>
                  <a:lnTo>
                    <a:pt x="1173" y="583"/>
                  </a:lnTo>
                  <a:lnTo>
                    <a:pt x="763" y="0"/>
                  </a:lnTo>
                  <a:lnTo>
                    <a:pt x="83" y="409"/>
                  </a:lnTo>
                  <a:lnTo>
                    <a:pt x="0" y="1082"/>
                  </a:lnTo>
                  <a:close/>
                </a:path>
              </a:pathLst>
            </a:custGeom>
            <a:solidFill>
              <a:schemeClr val="accent1">
                <a:alpha val="65490"/>
              </a:schemeClr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349270754" y="0"/>
              <a:ext cx="1798212892" cy="800457772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19050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pic>
        <p:nvPicPr>
          <p:cNvPr id="180" name="Shape 18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79386" y="5229225"/>
            <a:ext cx="1143000" cy="1143000"/>
          </a:xfrm>
          <a:prstGeom prst="rect">
            <a:avLst/>
          </a:prstGeom>
        </p:spPr>
      </p:pic>
      <p:sp>
        <p:nvSpPr>
          <p:cNvPr id="181" name="Shape 181"/>
          <p:cNvSpPr/>
          <p:nvPr/>
        </p:nvSpPr>
        <p:spPr>
          <a:xfrm>
            <a:off x="611187" y="2205036"/>
            <a:ext cx="8064499" cy="93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2800" b="1" i="0" u="none" strike="noStrike" cap="none" baseline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Приклади перерізів многогранників. На рисунку перерізи зображено кольором.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/>
        </p:nvSpPr>
        <p:spPr>
          <a:xfrm>
            <a:off x="5934075" y="4581525"/>
            <a:ext cx="1446211" cy="1511300"/>
          </a:xfrm>
          <a:custGeom>
            <a:avLst/>
            <a:gdLst/>
            <a:ahLst/>
            <a:cxnLst/>
            <a:rect l="0" t="0" r="0" b="0"/>
            <a:pathLst>
              <a:path w="911" h="952" extrusionOk="0">
                <a:moveTo>
                  <a:pt x="0" y="528"/>
                </a:moveTo>
                <a:cubicBezTo>
                  <a:pt x="5" y="544"/>
                  <a:pt x="18" y="569"/>
                  <a:pt x="18" y="588"/>
                </a:cubicBezTo>
                <a:lnTo>
                  <a:pt x="185" y="952"/>
                </a:lnTo>
                <a:lnTo>
                  <a:pt x="911" y="635"/>
                </a:lnTo>
                <a:lnTo>
                  <a:pt x="820" y="181"/>
                </a:lnTo>
                <a:lnTo>
                  <a:pt x="321" y="0"/>
                </a:lnTo>
                <a:lnTo>
                  <a:pt x="0" y="528"/>
                </a:lnTo>
                <a:close/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5940425" y="1628775"/>
            <a:ext cx="1655762" cy="1295400"/>
          </a:xfrm>
          <a:custGeom>
            <a:avLst/>
            <a:gdLst/>
            <a:ahLst/>
            <a:cxnLst/>
            <a:rect l="0" t="0" r="0" b="0"/>
            <a:pathLst>
              <a:path w="1043" h="816" extrusionOk="0">
                <a:moveTo>
                  <a:pt x="0" y="272"/>
                </a:moveTo>
                <a:lnTo>
                  <a:pt x="0" y="499"/>
                </a:lnTo>
                <a:lnTo>
                  <a:pt x="1043" y="816"/>
                </a:lnTo>
                <a:lnTo>
                  <a:pt x="1043" y="544"/>
                </a:lnTo>
                <a:lnTo>
                  <a:pt x="499" y="0"/>
                </a:lnTo>
                <a:lnTo>
                  <a:pt x="0" y="227"/>
                </a:lnTo>
                <a:lnTo>
                  <a:pt x="0" y="272"/>
                </a:lnTo>
                <a:close/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89" name="Shape 189"/>
          <p:cNvSpPr/>
          <p:nvPr/>
        </p:nvSpPr>
        <p:spPr>
          <a:xfrm>
            <a:off x="1233487" y="4267200"/>
            <a:ext cx="2293936" cy="1958975"/>
          </a:xfrm>
          <a:custGeom>
            <a:avLst/>
            <a:gdLst/>
            <a:ahLst/>
            <a:cxnLst/>
            <a:rect l="0" t="0" r="0" b="0"/>
            <a:pathLst>
              <a:path w="1445" h="1234" extrusionOk="0">
                <a:moveTo>
                  <a:pt x="0" y="759"/>
                </a:moveTo>
                <a:lnTo>
                  <a:pt x="640" y="0"/>
                </a:lnTo>
                <a:lnTo>
                  <a:pt x="1445" y="933"/>
                </a:lnTo>
                <a:lnTo>
                  <a:pt x="311" y="1234"/>
                </a:lnTo>
                <a:lnTo>
                  <a:pt x="0" y="759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90" name="Shape 190"/>
          <p:cNvSpPr/>
          <p:nvPr/>
        </p:nvSpPr>
        <p:spPr>
          <a:xfrm>
            <a:off x="2090736" y="1379537"/>
            <a:ext cx="1436686" cy="1508125"/>
          </a:xfrm>
          <a:custGeom>
            <a:avLst/>
            <a:gdLst/>
            <a:ahLst/>
            <a:cxnLst/>
            <a:rect l="0" t="0" r="0" b="0"/>
            <a:pathLst>
              <a:path w="905" h="950" extrusionOk="0">
                <a:moveTo>
                  <a:pt x="0" y="0"/>
                </a:moveTo>
                <a:lnTo>
                  <a:pt x="91" y="950"/>
                </a:lnTo>
                <a:lnTo>
                  <a:pt x="905" y="841"/>
                </a:lnTo>
                <a:lnTo>
                  <a:pt x="740" y="36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91" name="Shape 191"/>
          <p:cNvSpPr/>
          <p:nvPr/>
        </p:nvSpPr>
        <p:spPr>
          <a:xfrm>
            <a:off x="2066925" y="3262311"/>
            <a:ext cx="431799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192" name="Shape 192"/>
          <p:cNvSpPr/>
          <p:nvPr/>
        </p:nvSpPr>
        <p:spPr>
          <a:xfrm>
            <a:off x="407987" y="2438400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</a:p>
        </p:txBody>
      </p:sp>
      <p:cxnSp>
        <p:nvCxnSpPr>
          <p:cNvPr id="193" name="Shape 193"/>
          <p:cNvCxnSpPr/>
          <p:nvPr/>
        </p:nvCxnSpPr>
        <p:spPr>
          <a:xfrm rot="-10560000" flipH="1">
            <a:off x="838200" y="5218111"/>
            <a:ext cx="1465261" cy="928687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4" name="Shape 194"/>
          <p:cNvCxnSpPr/>
          <p:nvPr/>
        </p:nvCxnSpPr>
        <p:spPr>
          <a:xfrm rot="-300000">
            <a:off x="2325687" y="5045074"/>
            <a:ext cx="2139950" cy="1281111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5" name="Shape 195"/>
          <p:cNvCxnSpPr/>
          <p:nvPr/>
        </p:nvCxnSpPr>
        <p:spPr>
          <a:xfrm rot="-299999">
            <a:off x="873124" y="6062661"/>
            <a:ext cx="3613149" cy="322262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6" name="Shape 196"/>
          <p:cNvCxnSpPr/>
          <p:nvPr/>
        </p:nvCxnSpPr>
        <p:spPr>
          <a:xfrm>
            <a:off x="2241550" y="3559175"/>
            <a:ext cx="33336" cy="1593849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>
            <a:off x="2241550" y="3559175"/>
            <a:ext cx="2251075" cy="2670175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 flipH="1">
            <a:off x="876299" y="3544887"/>
            <a:ext cx="1365250" cy="2684462"/>
          </a:xfrm>
          <a:prstGeom prst="straightConnector1">
            <a:avLst/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9" name="Shape 199"/>
          <p:cNvSpPr/>
          <p:nvPr/>
        </p:nvSpPr>
        <p:spPr>
          <a:xfrm>
            <a:off x="2451100" y="2954336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В</a:t>
            </a:r>
          </a:p>
        </p:txBody>
      </p:sp>
      <p:sp>
        <p:nvSpPr>
          <p:cNvPr id="200" name="Shape 200"/>
          <p:cNvSpPr/>
          <p:nvPr/>
        </p:nvSpPr>
        <p:spPr>
          <a:xfrm>
            <a:off x="3781425" y="2568575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</a:t>
            </a:r>
          </a:p>
        </p:txBody>
      </p:sp>
      <p:sp>
        <p:nvSpPr>
          <p:cNvPr id="201" name="Shape 201"/>
          <p:cNvSpPr/>
          <p:nvPr/>
        </p:nvSpPr>
        <p:spPr>
          <a:xfrm>
            <a:off x="2232025" y="838200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К</a:t>
            </a:r>
          </a:p>
        </p:txBody>
      </p:sp>
      <p:sp>
        <p:nvSpPr>
          <p:cNvPr id="202" name="Shape 202"/>
          <p:cNvSpPr/>
          <p:nvPr/>
        </p:nvSpPr>
        <p:spPr>
          <a:xfrm>
            <a:off x="2222500" y="4889500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В</a:t>
            </a:r>
          </a:p>
        </p:txBody>
      </p:sp>
      <p:sp>
        <p:nvSpPr>
          <p:cNvPr id="203" name="Shape 203"/>
          <p:cNvSpPr/>
          <p:nvPr/>
        </p:nvSpPr>
        <p:spPr>
          <a:xfrm>
            <a:off x="711200" y="6161087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</a:p>
        </p:txBody>
      </p:sp>
      <p:sp>
        <p:nvSpPr>
          <p:cNvPr id="204" name="Shape 204"/>
          <p:cNvSpPr/>
          <p:nvPr/>
        </p:nvSpPr>
        <p:spPr>
          <a:xfrm>
            <a:off x="4427537" y="6092825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</a:t>
            </a:r>
          </a:p>
        </p:txBody>
      </p:sp>
      <p:sp>
        <p:nvSpPr>
          <p:cNvPr id="205" name="Shape 205"/>
          <p:cNvSpPr/>
          <p:nvPr/>
        </p:nvSpPr>
        <p:spPr>
          <a:xfrm rot="10620000">
            <a:off x="2078037" y="1357311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6" name="Shape 206"/>
          <p:cNvSpPr/>
          <p:nvPr/>
        </p:nvSpPr>
        <p:spPr>
          <a:xfrm rot="10620000">
            <a:off x="2212974" y="2870199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7" name="Shape 207"/>
          <p:cNvSpPr/>
          <p:nvPr/>
        </p:nvSpPr>
        <p:spPr>
          <a:xfrm rot="10620000">
            <a:off x="3236911" y="1954212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8" name="Shape 208"/>
          <p:cNvSpPr/>
          <p:nvPr/>
        </p:nvSpPr>
        <p:spPr>
          <a:xfrm rot="10620000">
            <a:off x="2222499" y="4225925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9" name="Shape 209"/>
          <p:cNvSpPr/>
          <p:nvPr/>
        </p:nvSpPr>
        <p:spPr>
          <a:xfrm rot="10620000">
            <a:off x="3498850" y="5726111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0" name="Shape 210"/>
          <p:cNvSpPr/>
          <p:nvPr/>
        </p:nvSpPr>
        <p:spPr>
          <a:xfrm rot="10620000">
            <a:off x="1716087" y="6189661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1822450" y="1116012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</a:p>
        </p:txBody>
      </p:sp>
      <p:sp>
        <p:nvSpPr>
          <p:cNvPr id="212" name="Shape 212"/>
          <p:cNvSpPr/>
          <p:nvPr/>
        </p:nvSpPr>
        <p:spPr>
          <a:xfrm>
            <a:off x="3240086" y="1606550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</a:p>
        </p:txBody>
      </p:sp>
      <p:sp>
        <p:nvSpPr>
          <p:cNvPr id="213" name="Shape 213"/>
          <p:cNvSpPr/>
          <p:nvPr/>
        </p:nvSpPr>
        <p:spPr>
          <a:xfrm>
            <a:off x="1981200" y="2852736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H</a:t>
            </a:r>
          </a:p>
        </p:txBody>
      </p:sp>
      <p:sp>
        <p:nvSpPr>
          <p:cNvPr id="214" name="Shape 214"/>
          <p:cNvSpPr/>
          <p:nvPr/>
        </p:nvSpPr>
        <p:spPr>
          <a:xfrm>
            <a:off x="2260600" y="4032250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</a:p>
        </p:txBody>
      </p:sp>
      <p:sp>
        <p:nvSpPr>
          <p:cNvPr id="215" name="Shape 215"/>
          <p:cNvSpPr/>
          <p:nvPr/>
        </p:nvSpPr>
        <p:spPr>
          <a:xfrm>
            <a:off x="1530350" y="6245225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H</a:t>
            </a:r>
          </a:p>
        </p:txBody>
      </p:sp>
      <p:sp>
        <p:nvSpPr>
          <p:cNvPr id="216" name="Shape 216"/>
          <p:cNvSpPr/>
          <p:nvPr/>
        </p:nvSpPr>
        <p:spPr>
          <a:xfrm>
            <a:off x="3438525" y="5330825"/>
            <a:ext cx="504824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900"/>
              </a:spcBef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</a:p>
        </p:txBody>
      </p:sp>
      <p:cxnSp>
        <p:nvCxnSpPr>
          <p:cNvPr id="217" name="Shape 217"/>
          <p:cNvCxnSpPr/>
          <p:nvPr/>
        </p:nvCxnSpPr>
        <p:spPr>
          <a:xfrm>
            <a:off x="2090736" y="1393825"/>
            <a:ext cx="1160462" cy="579436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>
            <a:off x="2090736" y="1393825"/>
            <a:ext cx="144462" cy="1509711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9" name="Shape 219"/>
          <p:cNvSpPr/>
          <p:nvPr/>
        </p:nvSpPr>
        <p:spPr>
          <a:xfrm rot="10620000">
            <a:off x="3502025" y="2668587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20" name="Shape 220"/>
          <p:cNvCxnSpPr/>
          <p:nvPr/>
        </p:nvCxnSpPr>
        <p:spPr>
          <a:xfrm rot="10800000" flipH="1">
            <a:off x="2220911" y="2701924"/>
            <a:ext cx="1300162" cy="185736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3265486" y="1973261"/>
            <a:ext cx="258762" cy="730250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rot="10800000" flipH="1">
            <a:off x="1741486" y="5762625"/>
            <a:ext cx="1785937" cy="449262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rot="10800000">
            <a:off x="2249486" y="4267200"/>
            <a:ext cx="1277936" cy="1509711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4" name="Shape 224"/>
          <p:cNvSpPr/>
          <p:nvPr/>
        </p:nvSpPr>
        <p:spPr>
          <a:xfrm rot="10620000">
            <a:off x="1238250" y="5440361"/>
            <a:ext cx="60324" cy="5715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25" name="Shape 225"/>
          <p:cNvCxnSpPr/>
          <p:nvPr/>
        </p:nvCxnSpPr>
        <p:spPr>
          <a:xfrm>
            <a:off x="1247775" y="5472112"/>
            <a:ext cx="493711" cy="754062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 flipH="1">
            <a:off x="1233487" y="4267200"/>
            <a:ext cx="1016000" cy="1204912"/>
          </a:xfrm>
          <a:prstGeom prst="straightConnector1">
            <a:avLst/>
          </a:prstGeom>
          <a:noFill/>
          <a:ln w="19050" cap="rnd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" name="Shape 227"/>
          <p:cNvCxnSpPr/>
          <p:nvPr/>
        </p:nvCxnSpPr>
        <p:spPr>
          <a:xfrm rot="10800000" flipH="1">
            <a:off x="5940425" y="1628774"/>
            <a:ext cx="719136" cy="360362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8" name="Shape 228"/>
          <p:cNvCxnSpPr/>
          <p:nvPr/>
        </p:nvCxnSpPr>
        <p:spPr>
          <a:xfrm flipH="1">
            <a:off x="5724524" y="1268412"/>
            <a:ext cx="935037" cy="1008062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9" name="Shape 229"/>
          <p:cNvCxnSpPr/>
          <p:nvPr/>
        </p:nvCxnSpPr>
        <p:spPr>
          <a:xfrm flipH="1">
            <a:off x="6372224" y="1268412"/>
            <a:ext cx="287337" cy="1655761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0" name="Shape 230"/>
          <p:cNvCxnSpPr/>
          <p:nvPr/>
        </p:nvCxnSpPr>
        <p:spPr>
          <a:xfrm>
            <a:off x="6659561" y="1268412"/>
            <a:ext cx="1296986" cy="1655761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1" name="Shape 231"/>
          <p:cNvCxnSpPr/>
          <p:nvPr/>
        </p:nvCxnSpPr>
        <p:spPr>
          <a:xfrm>
            <a:off x="6659561" y="1268412"/>
            <a:ext cx="144462" cy="1008062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2" name="Shape 232"/>
          <p:cNvCxnSpPr/>
          <p:nvPr/>
        </p:nvCxnSpPr>
        <p:spPr>
          <a:xfrm>
            <a:off x="5724525" y="2276475"/>
            <a:ext cx="647700" cy="64770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6804025" y="2276475"/>
            <a:ext cx="1152525" cy="64770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4" name="Shape 234"/>
          <p:cNvCxnSpPr/>
          <p:nvPr/>
        </p:nvCxnSpPr>
        <p:spPr>
          <a:xfrm>
            <a:off x="5724525" y="2276475"/>
            <a:ext cx="1079499" cy="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5" name="Shape 235"/>
          <p:cNvSpPr/>
          <p:nvPr/>
        </p:nvSpPr>
        <p:spPr>
          <a:xfrm>
            <a:off x="5867400" y="1989136"/>
            <a:ext cx="88900" cy="76199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36" name="Shape 236"/>
          <p:cNvSpPr/>
          <p:nvPr/>
        </p:nvSpPr>
        <p:spPr>
          <a:xfrm>
            <a:off x="6659561" y="1557337"/>
            <a:ext cx="88900" cy="7302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37" name="Shape 237"/>
          <p:cNvSpPr/>
          <p:nvPr/>
        </p:nvSpPr>
        <p:spPr>
          <a:xfrm>
            <a:off x="7524750" y="2420936"/>
            <a:ext cx="88900" cy="76199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38" name="Shape 238"/>
          <p:cNvCxnSpPr/>
          <p:nvPr/>
        </p:nvCxnSpPr>
        <p:spPr>
          <a:xfrm>
            <a:off x="5940425" y="2420936"/>
            <a:ext cx="1655761" cy="503236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9" name="Shape 239"/>
          <p:cNvCxnSpPr/>
          <p:nvPr/>
        </p:nvCxnSpPr>
        <p:spPr>
          <a:xfrm>
            <a:off x="6372225" y="2924175"/>
            <a:ext cx="1584325" cy="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0" name="Shape 240"/>
          <p:cNvCxnSpPr/>
          <p:nvPr/>
        </p:nvCxnSpPr>
        <p:spPr>
          <a:xfrm>
            <a:off x="6732586" y="1628775"/>
            <a:ext cx="863599" cy="863599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1" name="Shape 241"/>
          <p:cNvSpPr/>
          <p:nvPr/>
        </p:nvSpPr>
        <p:spPr>
          <a:xfrm>
            <a:off x="6588125" y="2205036"/>
            <a:ext cx="36036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42" name="Shape 242"/>
          <p:cNvSpPr/>
          <p:nvPr/>
        </p:nvSpPr>
        <p:spPr>
          <a:xfrm>
            <a:off x="7667625" y="2924175"/>
            <a:ext cx="36036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243" name="Shape 243"/>
          <p:cNvSpPr/>
          <p:nvPr/>
        </p:nvSpPr>
        <p:spPr>
          <a:xfrm>
            <a:off x="6011862" y="28527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244" name="Shape 244"/>
          <p:cNvSpPr/>
          <p:nvPr/>
        </p:nvSpPr>
        <p:spPr>
          <a:xfrm>
            <a:off x="5651500" y="1700211"/>
            <a:ext cx="360362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245" name="Shape 245"/>
          <p:cNvSpPr/>
          <p:nvPr/>
        </p:nvSpPr>
        <p:spPr>
          <a:xfrm>
            <a:off x="6804025" y="1412875"/>
            <a:ext cx="360362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</a:p>
        </p:txBody>
      </p:sp>
      <p:sp>
        <p:nvSpPr>
          <p:cNvPr id="246" name="Shape 246"/>
          <p:cNvSpPr/>
          <p:nvPr/>
        </p:nvSpPr>
        <p:spPr>
          <a:xfrm>
            <a:off x="7596186" y="2133600"/>
            <a:ext cx="287337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</a:p>
        </p:txBody>
      </p:sp>
      <p:cxnSp>
        <p:nvCxnSpPr>
          <p:cNvPr id="247" name="Shape 247"/>
          <p:cNvCxnSpPr/>
          <p:nvPr/>
        </p:nvCxnSpPr>
        <p:spPr>
          <a:xfrm>
            <a:off x="5940425" y="2060575"/>
            <a:ext cx="0" cy="431799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8" name="Shape 248"/>
          <p:cNvSpPr/>
          <p:nvPr/>
        </p:nvSpPr>
        <p:spPr>
          <a:xfrm>
            <a:off x="5580062" y="2276475"/>
            <a:ext cx="288925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cxnSp>
        <p:nvCxnSpPr>
          <p:cNvPr id="249" name="Shape 249"/>
          <p:cNvCxnSpPr/>
          <p:nvPr/>
        </p:nvCxnSpPr>
        <p:spPr>
          <a:xfrm rot="10800000" flipH="1">
            <a:off x="7596186" y="2420937"/>
            <a:ext cx="1587" cy="503236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0" name="Shape 250"/>
          <p:cNvSpPr/>
          <p:nvPr/>
        </p:nvSpPr>
        <p:spPr>
          <a:xfrm>
            <a:off x="6659561" y="981075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</a:p>
        </p:txBody>
      </p:sp>
      <p:cxnSp>
        <p:nvCxnSpPr>
          <p:cNvPr id="251" name="Shape 251"/>
          <p:cNvCxnSpPr/>
          <p:nvPr/>
        </p:nvCxnSpPr>
        <p:spPr>
          <a:xfrm>
            <a:off x="6443662" y="4581525"/>
            <a:ext cx="720724" cy="287337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flipH="1">
            <a:off x="6372225" y="4076700"/>
            <a:ext cx="71436" cy="1152525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 flipH="1">
            <a:off x="5651500" y="4076700"/>
            <a:ext cx="792162" cy="2016124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4" name="Shape 254"/>
          <p:cNvCxnSpPr/>
          <p:nvPr/>
        </p:nvCxnSpPr>
        <p:spPr>
          <a:xfrm>
            <a:off x="6443662" y="4076700"/>
            <a:ext cx="792162" cy="2016124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5" name="Shape 255"/>
          <p:cNvCxnSpPr/>
          <p:nvPr/>
        </p:nvCxnSpPr>
        <p:spPr>
          <a:xfrm>
            <a:off x="6443662" y="4076700"/>
            <a:ext cx="1081086" cy="1152525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6" name="Shape 256"/>
          <p:cNvCxnSpPr/>
          <p:nvPr/>
        </p:nvCxnSpPr>
        <p:spPr>
          <a:xfrm flipH="1">
            <a:off x="5651500" y="5229225"/>
            <a:ext cx="720724" cy="863599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7" name="Shape 257"/>
          <p:cNvCxnSpPr/>
          <p:nvPr/>
        </p:nvCxnSpPr>
        <p:spPr>
          <a:xfrm flipH="1">
            <a:off x="7235824" y="5229225"/>
            <a:ext cx="287337" cy="865187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8" name="Shape 258"/>
          <p:cNvCxnSpPr/>
          <p:nvPr/>
        </p:nvCxnSpPr>
        <p:spPr>
          <a:xfrm>
            <a:off x="6372225" y="5229225"/>
            <a:ext cx="1079499" cy="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9" name="Shape 259"/>
          <p:cNvSpPr/>
          <p:nvPr/>
        </p:nvSpPr>
        <p:spPr>
          <a:xfrm>
            <a:off x="6372225" y="4581525"/>
            <a:ext cx="88900" cy="76199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60" name="Shape 260"/>
          <p:cNvSpPr/>
          <p:nvPr/>
        </p:nvSpPr>
        <p:spPr>
          <a:xfrm>
            <a:off x="7164386" y="4868862"/>
            <a:ext cx="88900" cy="73025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5867400" y="5445125"/>
            <a:ext cx="88900" cy="76199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62" name="Shape 262"/>
          <p:cNvCxnSpPr/>
          <p:nvPr/>
        </p:nvCxnSpPr>
        <p:spPr>
          <a:xfrm flipH="1">
            <a:off x="6227761" y="5589587"/>
            <a:ext cx="1152525" cy="503236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63" name="Shape 263"/>
          <p:cNvCxnSpPr/>
          <p:nvPr/>
        </p:nvCxnSpPr>
        <p:spPr>
          <a:xfrm>
            <a:off x="5651500" y="6092825"/>
            <a:ext cx="1584325" cy="0"/>
          </a:xfrm>
          <a:prstGeom prst="straightConnector1">
            <a:avLst/>
          </a:prstGeom>
          <a:noFill/>
          <a:ln w="254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64" name="Shape 264"/>
          <p:cNvCxnSpPr/>
          <p:nvPr/>
        </p:nvCxnSpPr>
        <p:spPr>
          <a:xfrm flipH="1">
            <a:off x="5940425" y="4652962"/>
            <a:ext cx="431799" cy="792162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5" name="Shape 265"/>
          <p:cNvSpPr/>
          <p:nvPr/>
        </p:nvSpPr>
        <p:spPr>
          <a:xfrm>
            <a:off x="6372225" y="4868862"/>
            <a:ext cx="36036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66" name="Shape 266"/>
          <p:cNvSpPr/>
          <p:nvPr/>
        </p:nvSpPr>
        <p:spPr>
          <a:xfrm>
            <a:off x="7451725" y="5157787"/>
            <a:ext cx="36036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267" name="Shape 267"/>
          <p:cNvSpPr/>
          <p:nvPr/>
        </p:nvSpPr>
        <p:spPr>
          <a:xfrm>
            <a:off x="7092950" y="6092825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268" name="Shape 268"/>
          <p:cNvSpPr/>
          <p:nvPr/>
        </p:nvSpPr>
        <p:spPr>
          <a:xfrm>
            <a:off x="6372225" y="4581525"/>
            <a:ext cx="360362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269" name="Shape 269"/>
          <p:cNvSpPr/>
          <p:nvPr/>
        </p:nvSpPr>
        <p:spPr>
          <a:xfrm>
            <a:off x="7164386" y="4581525"/>
            <a:ext cx="360362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</a:p>
        </p:txBody>
      </p:sp>
      <p:sp>
        <p:nvSpPr>
          <p:cNvPr id="270" name="Shape 270"/>
          <p:cNvSpPr/>
          <p:nvPr/>
        </p:nvSpPr>
        <p:spPr>
          <a:xfrm>
            <a:off x="5580062" y="5300662"/>
            <a:ext cx="288925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400" b="0" i="0" u="none" strike="noStrike" cap="none" baseline="0">
                <a:solidFill>
                  <a:srgbClr val="D22800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</a:p>
        </p:txBody>
      </p:sp>
      <p:cxnSp>
        <p:nvCxnSpPr>
          <p:cNvPr id="271" name="Shape 271"/>
          <p:cNvCxnSpPr/>
          <p:nvPr/>
        </p:nvCxnSpPr>
        <p:spPr>
          <a:xfrm>
            <a:off x="5940425" y="5445125"/>
            <a:ext cx="287337" cy="647700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2" name="Shape 272"/>
          <p:cNvSpPr/>
          <p:nvPr/>
        </p:nvSpPr>
        <p:spPr>
          <a:xfrm>
            <a:off x="5292725" y="5805487"/>
            <a:ext cx="288925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cxnSp>
        <p:nvCxnSpPr>
          <p:cNvPr id="273" name="Shape 273"/>
          <p:cNvCxnSpPr/>
          <p:nvPr/>
        </p:nvCxnSpPr>
        <p:spPr>
          <a:xfrm rot="10800000">
            <a:off x="7237411" y="4941887"/>
            <a:ext cx="142875" cy="647700"/>
          </a:xfrm>
          <a:prstGeom prst="straightConnector1">
            <a:avLst/>
          </a:prstGeom>
          <a:noFill/>
          <a:ln w="25400" cap="rnd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4" name="Shape 274"/>
          <p:cNvSpPr/>
          <p:nvPr/>
        </p:nvSpPr>
        <p:spPr>
          <a:xfrm>
            <a:off x="6300787" y="3716337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</a:p>
        </p:txBody>
      </p:sp>
      <p:sp>
        <p:nvSpPr>
          <p:cNvPr id="275" name="Shape 275"/>
          <p:cNvSpPr/>
          <p:nvPr/>
        </p:nvSpPr>
        <p:spPr>
          <a:xfrm>
            <a:off x="609600" y="304800"/>
            <a:ext cx="8105775" cy="766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2800" b="1" i="0" u="none" strike="noStrike" cap="none" baseline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Приклади перерізів многогранників. На рисунку перерізи зображено кольором.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/>
          <p:nvPr/>
        </p:nvSpPr>
        <p:spPr>
          <a:xfrm>
            <a:off x="5076825" y="4724400"/>
            <a:ext cx="790575" cy="576262"/>
          </a:xfrm>
          <a:custGeom>
            <a:avLst/>
            <a:gdLst/>
            <a:ahLst/>
            <a:cxnLst/>
            <a:rect l="0" t="0" r="0" b="0"/>
            <a:pathLst>
              <a:path w="498" h="363" extrusionOk="0">
                <a:moveTo>
                  <a:pt x="0" y="363"/>
                </a:moveTo>
                <a:lnTo>
                  <a:pt x="181" y="46"/>
                </a:lnTo>
                <a:lnTo>
                  <a:pt x="498" y="0"/>
                </a:lnTo>
                <a:lnTo>
                  <a:pt x="362" y="273"/>
                </a:lnTo>
                <a:lnTo>
                  <a:pt x="0" y="363"/>
                </a:lnTo>
                <a:close/>
              </a:path>
            </a:pathLst>
          </a:custGeom>
          <a:solidFill>
            <a:schemeClr val="accent1">
              <a:alpha val="65490"/>
            </a:scheme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281" name="Shape 281"/>
          <p:cNvSpPr/>
          <p:nvPr/>
        </p:nvSpPr>
        <p:spPr>
          <a:xfrm>
            <a:off x="2555875" y="4581525"/>
            <a:ext cx="792161" cy="792161"/>
          </a:xfrm>
          <a:custGeom>
            <a:avLst/>
            <a:gdLst/>
            <a:ahLst/>
            <a:cxnLst/>
            <a:rect l="0" t="0" r="0" b="0"/>
            <a:pathLst>
              <a:path w="499" h="499" extrusionOk="0">
                <a:moveTo>
                  <a:pt x="0" y="499"/>
                </a:moveTo>
                <a:lnTo>
                  <a:pt x="0" y="136"/>
                </a:lnTo>
                <a:lnTo>
                  <a:pt x="227" y="0"/>
                </a:lnTo>
                <a:lnTo>
                  <a:pt x="499" y="90"/>
                </a:lnTo>
                <a:lnTo>
                  <a:pt x="408" y="408"/>
                </a:lnTo>
                <a:lnTo>
                  <a:pt x="0" y="499"/>
                </a:lnTo>
                <a:close/>
              </a:path>
            </a:pathLst>
          </a:custGeom>
          <a:solidFill>
            <a:schemeClr val="accent1">
              <a:alpha val="65490"/>
            </a:scheme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282" name="Shape 282"/>
          <p:cNvSpPr/>
          <p:nvPr/>
        </p:nvSpPr>
        <p:spPr>
          <a:xfrm>
            <a:off x="5940425" y="2133600"/>
            <a:ext cx="1152525" cy="1439861"/>
          </a:xfrm>
          <a:custGeom>
            <a:avLst/>
            <a:gdLst/>
            <a:ahLst/>
            <a:cxnLst/>
            <a:rect l="0" t="0" r="0" b="0"/>
            <a:pathLst>
              <a:path w="726" h="907" extrusionOk="0">
                <a:moveTo>
                  <a:pt x="227" y="907"/>
                </a:moveTo>
                <a:lnTo>
                  <a:pt x="0" y="408"/>
                </a:lnTo>
                <a:lnTo>
                  <a:pt x="227" y="0"/>
                </a:lnTo>
                <a:lnTo>
                  <a:pt x="726" y="680"/>
                </a:lnTo>
                <a:lnTo>
                  <a:pt x="227" y="907"/>
                </a:lnTo>
                <a:close/>
              </a:path>
            </a:pathLst>
          </a:custGeom>
          <a:solidFill>
            <a:schemeClr val="accent1">
              <a:alpha val="65490"/>
            </a:scheme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283" name="Shape 283"/>
          <p:cNvSpPr/>
          <p:nvPr/>
        </p:nvSpPr>
        <p:spPr>
          <a:xfrm>
            <a:off x="3708400" y="2781300"/>
            <a:ext cx="1150937" cy="792161"/>
          </a:xfrm>
          <a:custGeom>
            <a:avLst/>
            <a:gdLst/>
            <a:ahLst/>
            <a:cxnLst/>
            <a:rect l="0" t="0" r="0" b="0"/>
            <a:pathLst>
              <a:path w="725" h="499" extrusionOk="0">
                <a:moveTo>
                  <a:pt x="226" y="499"/>
                </a:moveTo>
                <a:lnTo>
                  <a:pt x="0" y="0"/>
                </a:lnTo>
                <a:lnTo>
                  <a:pt x="725" y="272"/>
                </a:lnTo>
                <a:lnTo>
                  <a:pt x="226" y="499"/>
                </a:lnTo>
                <a:close/>
              </a:path>
            </a:pathLst>
          </a:custGeom>
          <a:solidFill>
            <a:schemeClr val="accent1">
              <a:alpha val="65490"/>
            </a:scheme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1547812" y="2133600"/>
            <a:ext cx="1008062" cy="1150937"/>
          </a:xfrm>
          <a:custGeom>
            <a:avLst/>
            <a:gdLst/>
            <a:ahLst/>
            <a:cxnLst/>
            <a:rect l="0" t="0" r="0" b="0"/>
            <a:pathLst>
              <a:path w="635" h="725" extrusionOk="0">
                <a:moveTo>
                  <a:pt x="136" y="0"/>
                </a:moveTo>
                <a:lnTo>
                  <a:pt x="0" y="725"/>
                </a:lnTo>
                <a:lnTo>
                  <a:pt x="635" y="680"/>
                </a:lnTo>
                <a:lnTo>
                  <a:pt x="136" y="0"/>
                </a:lnTo>
                <a:close/>
              </a:path>
            </a:pathLst>
          </a:custGeom>
          <a:solidFill>
            <a:schemeClr val="accent1">
              <a:alpha val="65490"/>
            </a:schemeClr>
          </a:solidFill>
          <a:ln w="9525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609600" y="304800"/>
            <a:ext cx="8105775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baseline="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На яких  рисунках  переріз  побудовано невірно? Чому?</a:t>
            </a:r>
          </a:p>
        </p:txBody>
      </p:sp>
      <p:sp>
        <p:nvSpPr>
          <p:cNvPr id="286" name="Shape 286"/>
          <p:cNvSpPr/>
          <p:nvPr/>
        </p:nvSpPr>
        <p:spPr>
          <a:xfrm>
            <a:off x="5219700" y="5589587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287" name="Shape 287"/>
          <p:cNvSpPr/>
          <p:nvPr/>
        </p:nvSpPr>
        <p:spPr>
          <a:xfrm>
            <a:off x="827087" y="30686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sp>
        <p:nvSpPr>
          <p:cNvPr id="288" name="Shape 288"/>
          <p:cNvSpPr/>
          <p:nvPr/>
        </p:nvSpPr>
        <p:spPr>
          <a:xfrm>
            <a:off x="3059111" y="2997200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sp>
        <p:nvSpPr>
          <p:cNvPr id="289" name="Shape 289"/>
          <p:cNvSpPr/>
          <p:nvPr/>
        </p:nvSpPr>
        <p:spPr>
          <a:xfrm>
            <a:off x="5364162" y="30686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sp>
        <p:nvSpPr>
          <p:cNvPr id="290" name="Shape 290"/>
          <p:cNvSpPr/>
          <p:nvPr/>
        </p:nvSpPr>
        <p:spPr>
          <a:xfrm>
            <a:off x="1979611" y="5084762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sp>
        <p:nvSpPr>
          <p:cNvPr id="291" name="Shape 291"/>
          <p:cNvSpPr/>
          <p:nvPr/>
        </p:nvSpPr>
        <p:spPr>
          <a:xfrm>
            <a:off x="4427537" y="5013325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А</a:t>
            </a:r>
          </a:p>
        </p:txBody>
      </p:sp>
      <p:sp>
        <p:nvSpPr>
          <p:cNvPr id="292" name="Shape 292"/>
          <p:cNvSpPr/>
          <p:nvPr/>
        </p:nvSpPr>
        <p:spPr>
          <a:xfrm>
            <a:off x="1692275" y="17732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93" name="Shape 293"/>
          <p:cNvSpPr/>
          <p:nvPr/>
        </p:nvSpPr>
        <p:spPr>
          <a:xfrm>
            <a:off x="3995737" y="17732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94" name="Shape 294"/>
          <p:cNvSpPr/>
          <p:nvPr/>
        </p:nvSpPr>
        <p:spPr>
          <a:xfrm>
            <a:off x="6227762" y="17732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95" name="Shape 295"/>
          <p:cNvSpPr/>
          <p:nvPr/>
        </p:nvSpPr>
        <p:spPr>
          <a:xfrm>
            <a:off x="5292725" y="3716337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96" name="Shape 296"/>
          <p:cNvSpPr/>
          <p:nvPr/>
        </p:nvSpPr>
        <p:spPr>
          <a:xfrm>
            <a:off x="2843211" y="3860800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</a:t>
            </a:r>
          </a:p>
        </p:txBody>
      </p:sp>
      <p:sp>
        <p:nvSpPr>
          <p:cNvPr id="297" name="Shape 297"/>
          <p:cNvSpPr/>
          <p:nvPr/>
        </p:nvSpPr>
        <p:spPr>
          <a:xfrm>
            <a:off x="3924300" y="3573462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298" name="Shape 298"/>
          <p:cNvSpPr/>
          <p:nvPr/>
        </p:nvSpPr>
        <p:spPr>
          <a:xfrm>
            <a:off x="1619250" y="3573462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299" name="Shape 299"/>
          <p:cNvSpPr/>
          <p:nvPr/>
        </p:nvSpPr>
        <p:spPr>
          <a:xfrm>
            <a:off x="6227762" y="3644900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300" name="Shape 300"/>
          <p:cNvSpPr/>
          <p:nvPr/>
        </p:nvSpPr>
        <p:spPr>
          <a:xfrm>
            <a:off x="2843211" y="5589587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</a:t>
            </a:r>
          </a:p>
        </p:txBody>
      </p:sp>
      <p:sp>
        <p:nvSpPr>
          <p:cNvPr id="301" name="Shape 301"/>
          <p:cNvSpPr/>
          <p:nvPr/>
        </p:nvSpPr>
        <p:spPr>
          <a:xfrm>
            <a:off x="3635375" y="5084762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302" name="Shape 302"/>
          <p:cNvSpPr/>
          <p:nvPr/>
        </p:nvSpPr>
        <p:spPr>
          <a:xfrm>
            <a:off x="6156325" y="5013325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303" name="Shape 303"/>
          <p:cNvSpPr/>
          <p:nvPr/>
        </p:nvSpPr>
        <p:spPr>
          <a:xfrm>
            <a:off x="2555875" y="30686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304" name="Shape 304"/>
          <p:cNvSpPr/>
          <p:nvPr/>
        </p:nvSpPr>
        <p:spPr>
          <a:xfrm>
            <a:off x="4787900" y="30686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sp>
        <p:nvSpPr>
          <p:cNvPr id="305" name="Shape 305"/>
          <p:cNvSpPr/>
          <p:nvPr/>
        </p:nvSpPr>
        <p:spPr>
          <a:xfrm>
            <a:off x="7019925" y="3068636"/>
            <a:ext cx="2158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</a:p>
        </p:txBody>
      </p:sp>
      <p:cxnSp>
        <p:nvCxnSpPr>
          <p:cNvPr id="306" name="Shape 306"/>
          <p:cNvCxnSpPr/>
          <p:nvPr/>
        </p:nvCxnSpPr>
        <p:spPr>
          <a:xfrm>
            <a:off x="4067175" y="3573462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>
            <a:off x="3708399" y="2781300"/>
            <a:ext cx="358775" cy="7921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331912" y="5445125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9" name="Shape 309"/>
          <p:cNvCxnSpPr/>
          <p:nvPr/>
        </p:nvCxnSpPr>
        <p:spPr>
          <a:xfrm rot="10800000">
            <a:off x="2916236" y="4581525"/>
            <a:ext cx="433386" cy="1444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0" name="Shape 310"/>
          <p:cNvCxnSpPr/>
          <p:nvPr/>
        </p:nvCxnSpPr>
        <p:spPr>
          <a:xfrm flipH="1">
            <a:off x="2555874" y="4581525"/>
            <a:ext cx="358775" cy="215899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1" name="Shape 311"/>
          <p:cNvCxnSpPr/>
          <p:nvPr/>
        </p:nvCxnSpPr>
        <p:spPr>
          <a:xfrm>
            <a:off x="684212" y="5013325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2" name="Shape 312"/>
          <p:cNvCxnSpPr/>
          <p:nvPr/>
        </p:nvCxnSpPr>
        <p:spPr>
          <a:xfrm>
            <a:off x="2555875" y="4797425"/>
            <a:ext cx="0" cy="576262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3" name="Shape 313"/>
          <p:cNvCxnSpPr/>
          <p:nvPr/>
        </p:nvCxnSpPr>
        <p:spPr>
          <a:xfrm rot="10800000" flipH="1">
            <a:off x="5076825" y="4797425"/>
            <a:ext cx="287337" cy="503236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/>
          <p:nvPr/>
        </p:nvCxnSpPr>
        <p:spPr>
          <a:xfrm rot="10800000" flipH="1">
            <a:off x="5364162" y="4724399"/>
            <a:ext cx="503236" cy="73025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5" name="Shape 315"/>
          <p:cNvSpPr/>
          <p:nvPr/>
        </p:nvSpPr>
        <p:spPr>
          <a:xfrm>
            <a:off x="5003800" y="5300662"/>
            <a:ext cx="71436" cy="69849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6" name="Shape 316"/>
          <p:cNvSpPr/>
          <p:nvPr/>
        </p:nvSpPr>
        <p:spPr>
          <a:xfrm>
            <a:off x="2268536" y="4437062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</a:p>
        </p:txBody>
      </p:sp>
      <p:sp>
        <p:nvSpPr>
          <p:cNvPr id="317" name="Shape 317"/>
          <p:cNvSpPr/>
          <p:nvPr/>
        </p:nvSpPr>
        <p:spPr>
          <a:xfrm>
            <a:off x="2339975" y="5300662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318" name="Shape 318"/>
          <p:cNvSpPr/>
          <p:nvPr/>
        </p:nvSpPr>
        <p:spPr>
          <a:xfrm>
            <a:off x="4716462" y="5300662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319" name="Shape 319"/>
          <p:cNvSpPr/>
          <p:nvPr/>
        </p:nvSpPr>
        <p:spPr>
          <a:xfrm>
            <a:off x="5724525" y="2492375"/>
            <a:ext cx="36036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320" name="Shape 320"/>
          <p:cNvSpPr/>
          <p:nvPr/>
        </p:nvSpPr>
        <p:spPr>
          <a:xfrm>
            <a:off x="3419475" y="2565400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321" name="Shape 321"/>
          <p:cNvSpPr/>
          <p:nvPr/>
        </p:nvSpPr>
        <p:spPr>
          <a:xfrm>
            <a:off x="1258887" y="3141661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</a:t>
            </a:r>
          </a:p>
        </p:txBody>
      </p:sp>
      <p:sp>
        <p:nvSpPr>
          <p:cNvPr id="322" name="Shape 322"/>
          <p:cNvSpPr/>
          <p:nvPr/>
        </p:nvSpPr>
        <p:spPr>
          <a:xfrm>
            <a:off x="5003800" y="4581525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</a:p>
        </p:txBody>
      </p:sp>
      <p:sp>
        <p:nvSpPr>
          <p:cNvPr id="323" name="Shape 323"/>
          <p:cNvSpPr/>
          <p:nvPr/>
        </p:nvSpPr>
        <p:spPr>
          <a:xfrm>
            <a:off x="1692275" y="4941887"/>
            <a:ext cx="287337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24" name="Shape 324"/>
          <p:cNvSpPr/>
          <p:nvPr/>
        </p:nvSpPr>
        <p:spPr>
          <a:xfrm>
            <a:off x="3276600" y="4581525"/>
            <a:ext cx="36036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</a:t>
            </a:r>
          </a:p>
        </p:txBody>
      </p:sp>
      <p:sp>
        <p:nvSpPr>
          <p:cNvPr id="325" name="Shape 325"/>
          <p:cNvSpPr/>
          <p:nvPr/>
        </p:nvSpPr>
        <p:spPr>
          <a:xfrm flipH="1">
            <a:off x="2916237" y="4365625"/>
            <a:ext cx="341311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</a:p>
        </p:txBody>
      </p:sp>
      <p:sp>
        <p:nvSpPr>
          <p:cNvPr id="326" name="Shape 326"/>
          <p:cNvSpPr/>
          <p:nvPr/>
        </p:nvSpPr>
        <p:spPr>
          <a:xfrm>
            <a:off x="5795962" y="4437062"/>
            <a:ext cx="2158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</a:p>
        </p:txBody>
      </p:sp>
      <p:sp>
        <p:nvSpPr>
          <p:cNvPr id="327" name="Shape 327"/>
          <p:cNvSpPr/>
          <p:nvPr/>
        </p:nvSpPr>
        <p:spPr>
          <a:xfrm>
            <a:off x="1116012" y="4724400"/>
            <a:ext cx="36036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28" name="Shape 328"/>
          <p:cNvSpPr/>
          <p:nvPr/>
        </p:nvSpPr>
        <p:spPr>
          <a:xfrm>
            <a:off x="5651500" y="4941887"/>
            <a:ext cx="36036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</a:t>
            </a:r>
          </a:p>
        </p:txBody>
      </p:sp>
      <p:sp>
        <p:nvSpPr>
          <p:cNvPr id="329" name="Shape 329"/>
          <p:cNvSpPr/>
          <p:nvPr/>
        </p:nvSpPr>
        <p:spPr>
          <a:xfrm>
            <a:off x="3132136" y="5157787"/>
            <a:ext cx="36036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/>
        </p:nvSpPr>
        <p:spPr>
          <a:xfrm>
            <a:off x="1044575" y="404812"/>
            <a:ext cx="2684462" cy="55895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35" name="Shape 335"/>
          <p:cNvSpPr/>
          <p:nvPr/>
        </p:nvSpPr>
        <p:spPr>
          <a:xfrm>
            <a:off x="2484436" y="2205036"/>
            <a:ext cx="501650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</a:p>
        </p:txBody>
      </p:sp>
      <p:sp>
        <p:nvSpPr>
          <p:cNvPr id="336" name="Shape 336"/>
          <p:cNvSpPr/>
          <p:nvPr/>
        </p:nvSpPr>
        <p:spPr>
          <a:xfrm>
            <a:off x="1044574" y="1882775"/>
            <a:ext cx="3609520" cy="4111625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785936" y="5911850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38" name="Shape 338"/>
          <p:cNvSpPr/>
          <p:nvPr/>
        </p:nvSpPr>
        <p:spPr>
          <a:xfrm>
            <a:off x="488950" y="57467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339" name="Shape 339"/>
          <p:cNvSpPr/>
          <p:nvPr/>
        </p:nvSpPr>
        <p:spPr>
          <a:xfrm>
            <a:off x="3636962" y="5911850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340" name="Shape 340"/>
          <p:cNvSpPr/>
          <p:nvPr/>
        </p:nvSpPr>
        <p:spPr>
          <a:xfrm>
            <a:off x="4656137" y="48450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341" name="Shape 341"/>
          <p:cNvSpPr/>
          <p:nvPr/>
        </p:nvSpPr>
        <p:spPr>
          <a:xfrm>
            <a:off x="1508125" y="45989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342" name="Shape 342"/>
          <p:cNvSpPr/>
          <p:nvPr/>
        </p:nvSpPr>
        <p:spPr>
          <a:xfrm>
            <a:off x="395287" y="2378075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43" name="Shape 343"/>
          <p:cNvSpPr/>
          <p:nvPr/>
        </p:nvSpPr>
        <p:spPr>
          <a:xfrm>
            <a:off x="1600200" y="130810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44" name="Shape 344"/>
          <p:cNvSpPr/>
          <p:nvPr/>
        </p:nvSpPr>
        <p:spPr>
          <a:xfrm>
            <a:off x="4562475" y="1471612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45" name="Shape 345"/>
          <p:cNvSpPr/>
          <p:nvPr/>
        </p:nvSpPr>
        <p:spPr>
          <a:xfrm>
            <a:off x="3190875" y="2705100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46" name="Shape 346"/>
          <p:cNvSpPr/>
          <p:nvPr/>
        </p:nvSpPr>
        <p:spPr>
          <a:xfrm>
            <a:off x="1414462" y="5994400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878011" y="2708275"/>
            <a:ext cx="1181100" cy="3286124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2524125" y="2706686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9" name="Shape 349"/>
          <p:cNvSpPr/>
          <p:nvPr/>
        </p:nvSpPr>
        <p:spPr>
          <a:xfrm>
            <a:off x="2916236" y="2708275"/>
            <a:ext cx="184149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0" name="Shape 350"/>
          <p:cNvSpPr/>
          <p:nvPr/>
        </p:nvSpPr>
        <p:spPr>
          <a:xfrm>
            <a:off x="2995611" y="549275"/>
            <a:ext cx="785811" cy="2254250"/>
          </a:xfrm>
          <a:custGeom>
            <a:avLst/>
            <a:gdLst/>
            <a:ahLst/>
            <a:cxnLst/>
            <a:rect l="0" t="0" r="0" b="0"/>
            <a:pathLst>
              <a:path w="495" h="1420" extrusionOk="0">
                <a:moveTo>
                  <a:pt x="495" y="0"/>
                </a:moveTo>
                <a:lnTo>
                  <a:pt x="0" y="1420"/>
                </a:lnTo>
              </a:path>
            </a:pathLst>
          </a:custGeom>
          <a:noFill/>
          <a:ln w="38100" cap="flat">
            <a:solidFill>
              <a:srgbClr val="0000CC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51" name="Shape 351"/>
          <p:cNvSpPr/>
          <p:nvPr/>
        </p:nvSpPr>
        <p:spPr>
          <a:xfrm>
            <a:off x="3708400" y="404812"/>
            <a:ext cx="33336" cy="2374900"/>
          </a:xfrm>
          <a:custGeom>
            <a:avLst/>
            <a:gdLst/>
            <a:ahLst/>
            <a:cxnLst/>
            <a:rect l="0" t="0" r="0" b="0"/>
            <a:pathLst>
              <a:path w="21" h="1496" extrusionOk="0">
                <a:moveTo>
                  <a:pt x="21" y="1496"/>
                </a:moveTo>
                <a:lnTo>
                  <a:pt x="0" y="0"/>
                </a:lnTo>
              </a:path>
            </a:pathLst>
          </a:custGeom>
          <a:noFill/>
          <a:ln w="38100" cap="flat">
            <a:solidFill>
              <a:srgbClr val="FF0000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52" name="Shape 352"/>
          <p:cNvSpPr/>
          <p:nvPr/>
        </p:nvSpPr>
        <p:spPr>
          <a:xfrm>
            <a:off x="3636962" y="650875"/>
            <a:ext cx="184149" cy="163511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3" name="Shape 353"/>
          <p:cNvSpPr/>
          <p:nvPr/>
        </p:nvSpPr>
        <p:spPr>
          <a:xfrm>
            <a:off x="5795962" y="404812"/>
            <a:ext cx="1693862" cy="615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None/>
            </a:pPr>
            <a:r>
              <a:rPr lang="en-US" sz="4000" b="1" i="0" u="none" strike="noStrike" cap="none" baseline="0">
                <a:solidFill>
                  <a:srgbClr val="FF0AFF"/>
                </a:solidFill>
                <a:latin typeface="Arial"/>
                <a:ea typeface="Arial"/>
                <a:cs typeface="Arial"/>
                <a:sym typeface="Arial"/>
              </a:rPr>
              <a:t>Усно</a:t>
            </a:r>
          </a:p>
        </p:txBody>
      </p:sp>
      <p:sp>
        <p:nvSpPr>
          <p:cNvPr id="354" name="Shape 354"/>
          <p:cNvSpPr/>
          <p:nvPr/>
        </p:nvSpPr>
        <p:spPr>
          <a:xfrm>
            <a:off x="4883150" y="2054225"/>
            <a:ext cx="4267199" cy="1951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55" name="Shape 355"/>
          <p:cNvSpPr/>
          <p:nvPr/>
        </p:nvSpPr>
        <p:spPr>
          <a:xfrm>
            <a:off x="5580062" y="4221162"/>
            <a:ext cx="2447925" cy="863599"/>
          </a:xfrm>
          <a:prstGeom prst="wedgeEllipseCallout">
            <a:avLst>
              <a:gd name="adj1" fmla="val 6300"/>
              <a:gd name="adj2" fmla="val 24300"/>
            </a:avLst>
          </a:prstGeom>
          <a:solidFill>
            <a:srgbClr val="33CCFF"/>
          </a:solidFill>
          <a:ln w="12700" cap="rnd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0" i="0" u="none" strike="noStrike" cap="none" baseline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так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/>
          <p:nvPr/>
        </p:nvSpPr>
        <p:spPr>
          <a:xfrm>
            <a:off x="3729037" y="-531812"/>
            <a:ext cx="927100" cy="6526212"/>
          </a:xfrm>
          <a:custGeom>
            <a:avLst/>
            <a:gdLst/>
            <a:ahLst/>
            <a:cxnLst/>
            <a:rect l="0" t="0" r="0" b="0"/>
            <a:pathLst>
              <a:path w="454" h="3266" extrusionOk="0">
                <a:moveTo>
                  <a:pt x="0" y="3266"/>
                </a:moveTo>
                <a:lnTo>
                  <a:pt x="454" y="2812"/>
                </a:lnTo>
                <a:lnTo>
                  <a:pt x="454" y="0"/>
                </a:lnTo>
                <a:lnTo>
                  <a:pt x="0" y="408"/>
                </a:lnTo>
                <a:lnTo>
                  <a:pt x="0" y="3266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grpSp>
        <p:nvGrpSpPr>
          <p:cNvPr id="361" name="Shape 361"/>
          <p:cNvGrpSpPr/>
          <p:nvPr/>
        </p:nvGrpSpPr>
        <p:grpSpPr>
          <a:xfrm>
            <a:off x="1044575" y="1882775"/>
            <a:ext cx="3609975" cy="4111625"/>
            <a:chOff x="1044575" y="1882775"/>
            <a:chExt cx="3609975" cy="4111625"/>
          </a:xfrm>
        </p:grpSpPr>
        <p:sp>
          <p:nvSpPr>
            <p:cNvPr id="362" name="Shape 362"/>
            <p:cNvSpPr/>
            <p:nvPr/>
          </p:nvSpPr>
          <p:spPr>
            <a:xfrm>
              <a:off x="1044575" y="1882775"/>
              <a:ext cx="3609975" cy="4111625"/>
            </a:xfrm>
            <a:prstGeom prst="cube">
              <a:avLst>
                <a:gd name="adj" fmla="val 25000"/>
              </a:avLst>
            </a:prstGeom>
            <a:noFill/>
            <a:ln w="19050" cap="rnd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63" name="Shape 363"/>
            <p:cNvSpPr/>
            <p:nvPr/>
          </p:nvSpPr>
          <p:spPr>
            <a:xfrm>
              <a:off x="2082800" y="5143500"/>
              <a:ext cx="2565400" cy="12700"/>
            </a:xfrm>
            <a:custGeom>
              <a:avLst/>
              <a:gdLst/>
              <a:ahLst/>
              <a:cxnLst/>
              <a:rect l="0" t="0" r="0" b="0"/>
              <a:pathLst>
                <a:path w="1616" h="8" extrusionOk="0">
                  <a:moveTo>
                    <a:pt x="1616" y="0"/>
                  </a:moveTo>
                  <a:lnTo>
                    <a:pt x="0" y="8"/>
                  </a:lnTo>
                </a:path>
              </a:pathLst>
            </a:custGeom>
            <a:noFill/>
            <a:ln w="12700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364" name="Shape 364"/>
          <p:cNvSpPr/>
          <p:nvPr/>
        </p:nvSpPr>
        <p:spPr>
          <a:xfrm>
            <a:off x="488950" y="57467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365" name="Shape 365"/>
          <p:cNvSpPr/>
          <p:nvPr/>
        </p:nvSpPr>
        <p:spPr>
          <a:xfrm>
            <a:off x="3636962" y="5911850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366" name="Shape 366"/>
          <p:cNvSpPr/>
          <p:nvPr/>
        </p:nvSpPr>
        <p:spPr>
          <a:xfrm>
            <a:off x="4656137" y="4845050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367" name="Shape 367"/>
          <p:cNvSpPr/>
          <p:nvPr/>
        </p:nvSpPr>
        <p:spPr>
          <a:xfrm>
            <a:off x="1508125" y="45989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368" name="Shape 368"/>
          <p:cNvSpPr/>
          <p:nvPr/>
        </p:nvSpPr>
        <p:spPr>
          <a:xfrm>
            <a:off x="395287" y="2378075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69" name="Shape 369"/>
          <p:cNvSpPr/>
          <p:nvPr/>
        </p:nvSpPr>
        <p:spPr>
          <a:xfrm>
            <a:off x="1600200" y="1308100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70" name="Shape 370"/>
          <p:cNvSpPr/>
          <p:nvPr/>
        </p:nvSpPr>
        <p:spPr>
          <a:xfrm>
            <a:off x="4562475" y="1471612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71" name="Shape 371"/>
          <p:cNvSpPr/>
          <p:nvPr/>
        </p:nvSpPr>
        <p:spPr>
          <a:xfrm>
            <a:off x="3190875" y="2705100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2524125" y="2706686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3" name="Shape 373"/>
          <p:cNvSpPr/>
          <p:nvPr/>
        </p:nvSpPr>
        <p:spPr>
          <a:xfrm>
            <a:off x="3708400" y="44450"/>
            <a:ext cx="33336" cy="2735262"/>
          </a:xfrm>
          <a:custGeom>
            <a:avLst/>
            <a:gdLst/>
            <a:ahLst/>
            <a:cxnLst/>
            <a:rect l="0" t="0" r="0" b="0"/>
            <a:pathLst>
              <a:path w="21" h="1723" extrusionOk="0">
                <a:moveTo>
                  <a:pt x="21" y="1723"/>
                </a:moveTo>
                <a:lnTo>
                  <a:pt x="0" y="0"/>
                </a:lnTo>
              </a:path>
            </a:pathLst>
          </a:custGeom>
          <a:noFill/>
          <a:ln w="38100" cap="flat">
            <a:solidFill>
              <a:srgbClr val="FF0000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374" name="Shape 374"/>
          <p:cNvCxnSpPr/>
          <p:nvPr/>
        </p:nvCxnSpPr>
        <p:spPr>
          <a:xfrm rot="10800000">
            <a:off x="4211637" y="2349499"/>
            <a:ext cx="431799" cy="1584325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5" name="Shape 375"/>
          <p:cNvSpPr/>
          <p:nvPr/>
        </p:nvSpPr>
        <p:spPr>
          <a:xfrm flipH="1">
            <a:off x="4856162" y="5254625"/>
            <a:ext cx="761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376" name="Shape 376"/>
          <p:cNvSpPr/>
          <p:nvPr/>
        </p:nvSpPr>
        <p:spPr>
          <a:xfrm>
            <a:off x="4211637" y="2060575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377" name="Shape 377"/>
          <p:cNvSpPr/>
          <p:nvPr/>
        </p:nvSpPr>
        <p:spPr>
          <a:xfrm>
            <a:off x="4572000" y="3789362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78" name="Shape 378"/>
          <p:cNvSpPr/>
          <p:nvPr/>
        </p:nvSpPr>
        <p:spPr>
          <a:xfrm>
            <a:off x="4787900" y="3573462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</a:p>
        </p:txBody>
      </p:sp>
      <p:cxnSp>
        <p:nvCxnSpPr>
          <p:cNvPr id="379" name="Shape 379"/>
          <p:cNvCxnSpPr/>
          <p:nvPr/>
        </p:nvCxnSpPr>
        <p:spPr>
          <a:xfrm rot="10800000">
            <a:off x="3563937" y="44449"/>
            <a:ext cx="647700" cy="2305050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0" name="Shape 380"/>
          <p:cNvSpPr/>
          <p:nvPr/>
        </p:nvSpPr>
        <p:spPr>
          <a:xfrm>
            <a:off x="3635375" y="549275"/>
            <a:ext cx="184149" cy="163511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81" name="Shape 381"/>
          <p:cNvSpPr/>
          <p:nvPr/>
        </p:nvSpPr>
        <p:spPr>
          <a:xfrm>
            <a:off x="4140200" y="2276475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82" name="Shape 382"/>
          <p:cNvSpPr/>
          <p:nvPr/>
        </p:nvSpPr>
        <p:spPr>
          <a:xfrm>
            <a:off x="5795962" y="404812"/>
            <a:ext cx="1693862" cy="615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None/>
            </a:pPr>
            <a:r>
              <a:rPr lang="en-US" sz="4000" b="1" i="0" u="none" strike="noStrike" cap="none" baseline="0">
                <a:solidFill>
                  <a:srgbClr val="FF0AFF"/>
                </a:solidFill>
                <a:latin typeface="Arial"/>
                <a:ea typeface="Arial"/>
                <a:cs typeface="Arial"/>
                <a:sym typeface="Arial"/>
              </a:rPr>
              <a:t>Усно</a:t>
            </a:r>
          </a:p>
        </p:txBody>
      </p:sp>
      <p:sp>
        <p:nvSpPr>
          <p:cNvPr id="383" name="Shape 383"/>
          <p:cNvSpPr/>
          <p:nvPr/>
        </p:nvSpPr>
        <p:spPr>
          <a:xfrm>
            <a:off x="5145087" y="1768475"/>
            <a:ext cx="4260849" cy="1949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84" name="Shape 384"/>
          <p:cNvSpPr/>
          <p:nvPr/>
        </p:nvSpPr>
        <p:spPr>
          <a:xfrm>
            <a:off x="5867400" y="4221162"/>
            <a:ext cx="2449512" cy="863599"/>
          </a:xfrm>
          <a:prstGeom prst="wedgeEllipseCallout">
            <a:avLst>
              <a:gd name="adj1" fmla="val 6300"/>
              <a:gd name="adj2" fmla="val 24300"/>
            </a:avLst>
          </a:prstGeom>
          <a:solidFill>
            <a:srgbClr val="33CCFF"/>
          </a:solidFill>
          <a:ln w="12700" cap="rnd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0" i="0" u="none" strike="noStrike" cap="none" baseline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так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/>
          <p:nvPr/>
        </p:nvSpPr>
        <p:spPr>
          <a:xfrm>
            <a:off x="3708400" y="158750"/>
            <a:ext cx="947736" cy="6223000"/>
          </a:xfrm>
          <a:custGeom>
            <a:avLst/>
            <a:gdLst/>
            <a:ahLst/>
            <a:cxnLst/>
            <a:rect l="0" t="0" r="0" b="0"/>
            <a:pathLst>
              <a:path w="597" h="3920" extrusionOk="0">
                <a:moveTo>
                  <a:pt x="36" y="3920"/>
                </a:moveTo>
                <a:lnTo>
                  <a:pt x="597" y="3344"/>
                </a:lnTo>
                <a:lnTo>
                  <a:pt x="584" y="0"/>
                </a:lnTo>
                <a:lnTo>
                  <a:pt x="0" y="485"/>
                </a:lnTo>
                <a:lnTo>
                  <a:pt x="36" y="3920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90" name="Shape 390"/>
          <p:cNvSpPr/>
          <p:nvPr/>
        </p:nvSpPr>
        <p:spPr>
          <a:xfrm>
            <a:off x="1042987" y="287337"/>
            <a:ext cx="1014412" cy="6089650"/>
          </a:xfrm>
          <a:custGeom>
            <a:avLst/>
            <a:gdLst/>
            <a:ahLst/>
            <a:cxnLst/>
            <a:rect l="0" t="0" r="0" b="0"/>
            <a:pathLst>
              <a:path w="639" h="3836" extrusionOk="0">
                <a:moveTo>
                  <a:pt x="10" y="3836"/>
                </a:moveTo>
                <a:lnTo>
                  <a:pt x="639" y="3336"/>
                </a:lnTo>
                <a:lnTo>
                  <a:pt x="584" y="0"/>
                </a:lnTo>
                <a:lnTo>
                  <a:pt x="0" y="485"/>
                </a:lnTo>
                <a:lnTo>
                  <a:pt x="10" y="3836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391" name="Shape 391"/>
          <p:cNvSpPr/>
          <p:nvPr/>
        </p:nvSpPr>
        <p:spPr>
          <a:xfrm>
            <a:off x="1044574" y="2298700"/>
            <a:ext cx="3609520" cy="4111625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92" name="Shape 392"/>
          <p:cNvSpPr/>
          <p:nvPr/>
        </p:nvSpPr>
        <p:spPr>
          <a:xfrm>
            <a:off x="488950" y="61626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393" name="Shape 393"/>
          <p:cNvSpPr/>
          <p:nvPr/>
        </p:nvSpPr>
        <p:spPr>
          <a:xfrm>
            <a:off x="3636962" y="5911850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394" name="Shape 394"/>
          <p:cNvSpPr/>
          <p:nvPr/>
        </p:nvSpPr>
        <p:spPr>
          <a:xfrm>
            <a:off x="4656137" y="526097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395" name="Shape 395"/>
          <p:cNvSpPr/>
          <p:nvPr/>
        </p:nvSpPr>
        <p:spPr>
          <a:xfrm>
            <a:off x="1908175" y="55006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396" name="Shape 396"/>
          <p:cNvSpPr/>
          <p:nvPr/>
        </p:nvSpPr>
        <p:spPr>
          <a:xfrm>
            <a:off x="395287" y="2794000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97" name="Shape 397"/>
          <p:cNvSpPr/>
          <p:nvPr/>
        </p:nvSpPr>
        <p:spPr>
          <a:xfrm>
            <a:off x="1600200" y="1724025"/>
            <a:ext cx="61118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98" name="Shape 398"/>
          <p:cNvSpPr/>
          <p:nvPr/>
        </p:nvSpPr>
        <p:spPr>
          <a:xfrm>
            <a:off x="4562475" y="1887536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399" name="Shape 399"/>
          <p:cNvSpPr/>
          <p:nvPr/>
        </p:nvSpPr>
        <p:spPr>
          <a:xfrm>
            <a:off x="3190875" y="3121025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cxnSp>
        <p:nvCxnSpPr>
          <p:cNvPr id="400" name="Shape 400"/>
          <p:cNvCxnSpPr/>
          <p:nvPr/>
        </p:nvCxnSpPr>
        <p:spPr>
          <a:xfrm>
            <a:off x="2524125" y="3122611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1" name="Shape 401"/>
          <p:cNvCxnSpPr/>
          <p:nvPr/>
        </p:nvCxnSpPr>
        <p:spPr>
          <a:xfrm rot="10800000">
            <a:off x="4067175" y="2836862"/>
            <a:ext cx="576262" cy="2447925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2" name="Shape 402"/>
          <p:cNvSpPr/>
          <p:nvPr/>
        </p:nvSpPr>
        <p:spPr>
          <a:xfrm flipH="1">
            <a:off x="4856162" y="5670550"/>
            <a:ext cx="761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403" name="Shape 403"/>
          <p:cNvSpPr/>
          <p:nvPr/>
        </p:nvSpPr>
        <p:spPr>
          <a:xfrm>
            <a:off x="4787900" y="4708525"/>
            <a:ext cx="4317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</a:t>
            </a:r>
          </a:p>
        </p:txBody>
      </p:sp>
      <p:sp>
        <p:nvSpPr>
          <p:cNvPr id="404" name="Shape 404"/>
          <p:cNvSpPr/>
          <p:nvPr/>
        </p:nvSpPr>
        <p:spPr>
          <a:xfrm>
            <a:off x="1476375" y="3268661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</a:p>
        </p:txBody>
      </p:sp>
      <p:cxnSp>
        <p:nvCxnSpPr>
          <p:cNvPr id="405" name="Shape 405"/>
          <p:cNvCxnSpPr/>
          <p:nvPr/>
        </p:nvCxnSpPr>
        <p:spPr>
          <a:xfrm rot="10800000" flipH="1">
            <a:off x="1042987" y="3629025"/>
            <a:ext cx="1008062" cy="2087562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6" name="Shape 406"/>
          <p:cNvSpPr/>
          <p:nvPr/>
        </p:nvSpPr>
        <p:spPr>
          <a:xfrm>
            <a:off x="1908175" y="3557587"/>
            <a:ext cx="182561" cy="165100"/>
          </a:xfrm>
          <a:prstGeom prst="ellipse">
            <a:avLst/>
          </a:prstGeom>
          <a:solidFill>
            <a:srgbClr val="FFFFFF"/>
          </a:solidFill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07" name="Shape 407"/>
          <p:cNvSpPr/>
          <p:nvPr/>
        </p:nvSpPr>
        <p:spPr>
          <a:xfrm>
            <a:off x="971550" y="5645150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08" name="Shape 408"/>
          <p:cNvSpPr/>
          <p:nvPr/>
        </p:nvSpPr>
        <p:spPr>
          <a:xfrm>
            <a:off x="468312" y="5357812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409" name="Shape 409"/>
          <p:cNvSpPr/>
          <p:nvPr/>
        </p:nvSpPr>
        <p:spPr>
          <a:xfrm>
            <a:off x="4140200" y="2620961"/>
            <a:ext cx="568324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</a:p>
        </p:txBody>
      </p:sp>
      <p:cxnSp>
        <p:nvCxnSpPr>
          <p:cNvPr id="410" name="Shape 410"/>
          <p:cNvCxnSpPr/>
          <p:nvPr/>
        </p:nvCxnSpPr>
        <p:spPr>
          <a:xfrm rot="10800000" flipH="1">
            <a:off x="2051050" y="115887"/>
            <a:ext cx="1728787" cy="3457574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>
            <a:off x="3348037" y="-26986"/>
            <a:ext cx="719136" cy="2879724"/>
          </a:xfrm>
          <a:prstGeom prst="straightConnector1">
            <a:avLst/>
          </a:prstGeom>
          <a:noFill/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2" name="Shape 412"/>
          <p:cNvSpPr/>
          <p:nvPr/>
        </p:nvSpPr>
        <p:spPr>
          <a:xfrm>
            <a:off x="3419475" y="549275"/>
            <a:ext cx="184149" cy="163511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13" name="Shape 413"/>
          <p:cNvSpPr/>
          <p:nvPr/>
        </p:nvSpPr>
        <p:spPr>
          <a:xfrm>
            <a:off x="4572000" y="5140325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14" name="Shape 414"/>
          <p:cNvSpPr/>
          <p:nvPr/>
        </p:nvSpPr>
        <p:spPr>
          <a:xfrm>
            <a:off x="3995737" y="2836861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415" name="Shape 415"/>
          <p:cNvGrpSpPr/>
          <p:nvPr/>
        </p:nvGrpSpPr>
        <p:grpSpPr>
          <a:xfrm rot="10799881">
            <a:off x="3663726" y="1340520"/>
            <a:ext cx="2248345" cy="1014150"/>
            <a:chOff x="4626214" y="394421"/>
            <a:chExt cx="1266347" cy="2940399"/>
          </a:xfrm>
        </p:grpSpPr>
        <p:sp>
          <p:nvSpPr>
            <p:cNvPr id="416" name="Shape 416"/>
            <p:cNvSpPr/>
            <p:nvPr/>
          </p:nvSpPr>
          <p:spPr>
            <a:xfrm rot="60000">
              <a:off x="4651375" y="404811"/>
              <a:ext cx="1216025" cy="2894012"/>
            </a:xfrm>
            <a:custGeom>
              <a:avLst/>
              <a:gdLst/>
              <a:ahLst/>
              <a:cxnLst/>
              <a:rect l="0" t="0" r="0" b="0"/>
              <a:pathLst>
                <a:path w="1252" h="3125" extrusionOk="0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17" name="Shape 417"/>
            <p:cNvSpPr/>
            <p:nvPr/>
          </p:nvSpPr>
          <p:spPr>
            <a:xfrm rot="59999">
              <a:off x="5543549" y="2770187"/>
              <a:ext cx="309562" cy="561974"/>
            </a:xfrm>
            <a:custGeom>
              <a:avLst/>
              <a:gdLst/>
              <a:ahLst/>
              <a:cxnLst/>
              <a:rect l="0" t="0" r="0" b="0"/>
              <a:pathLst>
                <a:path w="316" h="608" extrusionOk="0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18" name="Shape 418"/>
            <p:cNvSpPr/>
            <p:nvPr/>
          </p:nvSpPr>
          <p:spPr>
            <a:xfrm rot="60000">
              <a:off x="5730875" y="3106737"/>
              <a:ext cx="117475" cy="212724"/>
            </a:xfrm>
            <a:custGeom>
              <a:avLst/>
              <a:gdLst/>
              <a:ahLst/>
              <a:cxnLst/>
              <a:rect l="0" t="0" r="0" b="0"/>
              <a:pathLst>
                <a:path w="121" h="230" extrusionOk="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 rot="60000">
              <a:off x="4732337" y="434975"/>
              <a:ext cx="1063624" cy="2417762"/>
            </a:xfrm>
            <a:custGeom>
              <a:avLst/>
              <a:gdLst/>
              <a:ahLst/>
              <a:cxnLst/>
              <a:rect l="0" t="0" r="0" b="0"/>
              <a:pathLst>
                <a:path w="1094" h="2612" extrusionOk="0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grpSp>
        <p:nvGrpSpPr>
          <p:cNvPr id="420" name="Shape 420"/>
          <p:cNvGrpSpPr/>
          <p:nvPr/>
        </p:nvGrpSpPr>
        <p:grpSpPr>
          <a:xfrm rot="-10799839">
            <a:off x="663320" y="1625687"/>
            <a:ext cx="1051431" cy="2145853"/>
            <a:chOff x="4626214" y="394421"/>
            <a:chExt cx="1266347" cy="2941973"/>
          </a:xfrm>
        </p:grpSpPr>
        <p:sp>
          <p:nvSpPr>
            <p:cNvPr id="421" name="Shape 421"/>
            <p:cNvSpPr/>
            <p:nvPr/>
          </p:nvSpPr>
          <p:spPr>
            <a:xfrm rot="60000">
              <a:off x="4651375" y="404811"/>
              <a:ext cx="1216025" cy="2894012"/>
            </a:xfrm>
            <a:custGeom>
              <a:avLst/>
              <a:gdLst/>
              <a:ahLst/>
              <a:cxnLst/>
              <a:rect l="0" t="0" r="0" b="0"/>
              <a:pathLst>
                <a:path w="1252" h="3125" extrusionOk="0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2" name="Shape 422"/>
            <p:cNvSpPr/>
            <p:nvPr/>
          </p:nvSpPr>
          <p:spPr>
            <a:xfrm rot="59999">
              <a:off x="5543549" y="2771774"/>
              <a:ext cx="307975" cy="561974"/>
            </a:xfrm>
            <a:custGeom>
              <a:avLst/>
              <a:gdLst/>
              <a:ahLst/>
              <a:cxnLst/>
              <a:rect l="0" t="0" r="0" b="0"/>
              <a:pathLst>
                <a:path w="316" h="608" extrusionOk="0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3" name="Shape 423"/>
            <p:cNvSpPr/>
            <p:nvPr/>
          </p:nvSpPr>
          <p:spPr>
            <a:xfrm rot="60000">
              <a:off x="5730875" y="3106737"/>
              <a:ext cx="117475" cy="212724"/>
            </a:xfrm>
            <a:custGeom>
              <a:avLst/>
              <a:gdLst/>
              <a:ahLst/>
              <a:cxnLst/>
              <a:rect l="0" t="0" r="0" b="0"/>
              <a:pathLst>
                <a:path w="121" h="230" extrusionOk="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4" name="Shape 424"/>
            <p:cNvSpPr/>
            <p:nvPr/>
          </p:nvSpPr>
          <p:spPr>
            <a:xfrm rot="60000">
              <a:off x="4732337" y="434975"/>
              <a:ext cx="1063624" cy="2417762"/>
            </a:xfrm>
            <a:custGeom>
              <a:avLst/>
              <a:gdLst/>
              <a:ahLst/>
              <a:cxnLst/>
              <a:rect l="0" t="0" r="0" b="0"/>
              <a:pathLst>
                <a:path w="1094" h="2612" extrusionOk="0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grpSp>
        <p:nvGrpSpPr>
          <p:cNvPr id="425" name="Shape 425"/>
          <p:cNvGrpSpPr/>
          <p:nvPr/>
        </p:nvGrpSpPr>
        <p:grpSpPr>
          <a:xfrm flipH="1">
            <a:off x="1403350" y="1196975"/>
            <a:ext cx="1319211" cy="1116012"/>
            <a:chOff x="823912" y="931862"/>
            <a:chExt cx="1509711" cy="1854200"/>
          </a:xfrm>
        </p:grpSpPr>
        <p:sp>
          <p:nvSpPr>
            <p:cNvPr id="426" name="Shape 426"/>
            <p:cNvSpPr/>
            <p:nvPr/>
          </p:nvSpPr>
          <p:spPr>
            <a:xfrm>
              <a:off x="823912" y="931862"/>
              <a:ext cx="1509711" cy="1854200"/>
            </a:xfrm>
            <a:custGeom>
              <a:avLst/>
              <a:gdLst/>
              <a:ahLst/>
              <a:cxnLst/>
              <a:rect l="0" t="0" r="0" b="0"/>
              <a:pathLst>
                <a:path w="951" h="1168" extrusionOk="0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>
                <a:alpha val="65490"/>
              </a:srgb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831850" y="2381250"/>
              <a:ext cx="350836" cy="393700"/>
            </a:xfrm>
            <a:custGeom>
              <a:avLst/>
              <a:gdLst/>
              <a:ahLst/>
              <a:cxnLst/>
              <a:rect l="0" t="0" r="0" b="0"/>
              <a:pathLst>
                <a:path w="220" h="248" extrusionOk="0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831850" y="2603500"/>
              <a:ext cx="152400" cy="165100"/>
            </a:xfrm>
            <a:custGeom>
              <a:avLst/>
              <a:gdLst/>
              <a:ahLst/>
              <a:cxnLst/>
              <a:rect l="0" t="0" r="0" b="0"/>
              <a:pathLst>
                <a:path w="96" h="104" extrusionOk="0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29" name="Shape 429"/>
            <p:cNvSpPr/>
            <p:nvPr/>
          </p:nvSpPr>
          <p:spPr>
            <a:xfrm>
              <a:off x="1073150" y="971550"/>
              <a:ext cx="1168400" cy="1447800"/>
            </a:xfrm>
            <a:custGeom>
              <a:avLst/>
              <a:gdLst/>
              <a:ahLst/>
              <a:cxnLst/>
              <a:rect l="0" t="0" r="0" b="0"/>
              <a:pathLst>
                <a:path w="736" h="912" extrusionOk="0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30" name="Shape 430"/>
            <p:cNvSpPr/>
            <p:nvPr/>
          </p:nvSpPr>
          <p:spPr>
            <a:xfrm>
              <a:off x="1117600" y="1022350"/>
              <a:ext cx="1168400" cy="1441450"/>
            </a:xfrm>
            <a:custGeom>
              <a:avLst/>
              <a:gdLst/>
              <a:ahLst/>
              <a:cxnLst/>
              <a:rect l="0" t="0" r="0" b="0"/>
              <a:pathLst>
                <a:path w="736" h="908" extrusionOk="0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431" name="Shape 431"/>
          <p:cNvSpPr/>
          <p:nvPr/>
        </p:nvSpPr>
        <p:spPr>
          <a:xfrm>
            <a:off x="2057400" y="2286000"/>
            <a:ext cx="635000" cy="1257300"/>
          </a:xfrm>
          <a:custGeom>
            <a:avLst/>
            <a:gdLst/>
            <a:ahLst/>
            <a:cxnLst/>
            <a:rect l="0" t="0" r="0" b="0"/>
            <a:pathLst>
              <a:path w="400" h="792" extrusionOk="0">
                <a:moveTo>
                  <a:pt x="0" y="792"/>
                </a:moveTo>
                <a:lnTo>
                  <a:pt x="400" y="0"/>
                </a:lnTo>
              </a:path>
            </a:pathLst>
          </a:custGeom>
          <a:noFill/>
          <a:ln w="57150" cap="flat">
            <a:solidFill>
              <a:schemeClr val="lt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32" name="Shape 432"/>
          <p:cNvSpPr/>
          <p:nvPr/>
        </p:nvSpPr>
        <p:spPr>
          <a:xfrm>
            <a:off x="5430837" y="3706812"/>
            <a:ext cx="3073399" cy="9382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33" name="Shape 433"/>
          <p:cNvSpPr/>
          <p:nvPr/>
        </p:nvSpPr>
        <p:spPr>
          <a:xfrm>
            <a:off x="5795962" y="404812"/>
            <a:ext cx="1693862" cy="615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None/>
            </a:pPr>
            <a:r>
              <a:rPr lang="en-US" sz="4000" b="1" i="0" u="none" strike="noStrike" cap="none" baseline="0">
                <a:solidFill>
                  <a:srgbClr val="FF0AFF"/>
                </a:solidFill>
                <a:latin typeface="Arial"/>
                <a:ea typeface="Arial"/>
                <a:cs typeface="Arial"/>
                <a:sym typeface="Arial"/>
              </a:rPr>
              <a:t>Усно</a:t>
            </a:r>
          </a:p>
        </p:txBody>
      </p:sp>
      <p:sp>
        <p:nvSpPr>
          <p:cNvPr id="434" name="Shape 434"/>
          <p:cNvSpPr/>
          <p:nvPr/>
        </p:nvSpPr>
        <p:spPr>
          <a:xfrm>
            <a:off x="5145087" y="1262062"/>
            <a:ext cx="4260849" cy="19510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35" name="Shape 435"/>
          <p:cNvSpPr/>
          <p:nvPr/>
        </p:nvSpPr>
        <p:spPr>
          <a:xfrm>
            <a:off x="5940425" y="4868862"/>
            <a:ext cx="2447925" cy="863599"/>
          </a:xfrm>
          <a:prstGeom prst="wedgeEllipseCallout">
            <a:avLst>
              <a:gd name="adj1" fmla="val 6300"/>
              <a:gd name="adj2" fmla="val 24300"/>
            </a:avLst>
          </a:prstGeom>
          <a:solidFill>
            <a:srgbClr val="33CCFF"/>
          </a:solidFill>
          <a:ln w="12700" cap="rnd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0" i="0" u="none" strike="noStrike" cap="none" baseline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ні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/>
          <p:nvPr/>
        </p:nvSpPr>
        <p:spPr>
          <a:xfrm>
            <a:off x="1066800" y="1981200"/>
            <a:ext cx="3530600" cy="889000"/>
          </a:xfrm>
          <a:custGeom>
            <a:avLst/>
            <a:gdLst/>
            <a:ahLst/>
            <a:cxnLst/>
            <a:rect l="0" t="0" r="0" b="0"/>
            <a:pathLst>
              <a:path w="2224" h="560" extrusionOk="0">
                <a:moveTo>
                  <a:pt x="0" y="8"/>
                </a:moveTo>
                <a:lnTo>
                  <a:pt x="1680" y="0"/>
                </a:lnTo>
                <a:lnTo>
                  <a:pt x="2224" y="560"/>
                </a:lnTo>
                <a:lnTo>
                  <a:pt x="560" y="560"/>
                </a:lnTo>
                <a:lnTo>
                  <a:pt x="0" y="8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41" name="Shape 441"/>
          <p:cNvSpPr/>
          <p:nvPr/>
        </p:nvSpPr>
        <p:spPr>
          <a:xfrm>
            <a:off x="1042987" y="5229225"/>
            <a:ext cx="3600450" cy="863600"/>
          </a:xfrm>
          <a:custGeom>
            <a:avLst/>
            <a:gdLst/>
            <a:ahLst/>
            <a:cxnLst/>
            <a:rect l="0" t="0" r="0" b="0"/>
            <a:pathLst>
              <a:path w="2268" h="544" extrusionOk="0">
                <a:moveTo>
                  <a:pt x="0" y="0"/>
                </a:moveTo>
                <a:lnTo>
                  <a:pt x="1639" y="26"/>
                </a:lnTo>
                <a:lnTo>
                  <a:pt x="2268" y="544"/>
                </a:lnTo>
                <a:lnTo>
                  <a:pt x="545" y="544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42" name="Shape 442"/>
          <p:cNvSpPr/>
          <p:nvPr/>
        </p:nvSpPr>
        <p:spPr>
          <a:xfrm flipH="1">
            <a:off x="1046162" y="1987550"/>
            <a:ext cx="3609975" cy="4111625"/>
          </a:xfrm>
          <a:prstGeom prst="cube">
            <a:avLst>
              <a:gd name="adj" fmla="val 25000"/>
            </a:avLst>
          </a:prstGeom>
          <a:noFill/>
          <a:ln w="1905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443" name="Shape 443"/>
          <p:cNvCxnSpPr/>
          <p:nvPr/>
        </p:nvCxnSpPr>
        <p:spPr>
          <a:xfrm flipH="1">
            <a:off x="3640136" y="1987550"/>
            <a:ext cx="90486" cy="3289299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4" name="Shape 444"/>
          <p:cNvSpPr/>
          <p:nvPr/>
        </p:nvSpPr>
        <p:spPr>
          <a:xfrm>
            <a:off x="1041400" y="5238750"/>
            <a:ext cx="2595562" cy="39686"/>
          </a:xfrm>
          <a:custGeom>
            <a:avLst/>
            <a:gdLst/>
            <a:ahLst/>
            <a:cxnLst/>
            <a:rect l="0" t="0" r="0" b="0"/>
            <a:pathLst>
              <a:path w="1635" h="25" extrusionOk="0">
                <a:moveTo>
                  <a:pt x="0" y="0"/>
                </a:moveTo>
                <a:lnTo>
                  <a:pt x="1635" y="25"/>
                </a:lnTo>
              </a:path>
            </a:pathLst>
          </a:custGeom>
          <a:noFill/>
          <a:ln w="12700" cap="rnd">
            <a:solidFill>
              <a:schemeClr val="dk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cxnSp>
        <p:nvCxnSpPr>
          <p:cNvPr id="445" name="Shape 445"/>
          <p:cNvCxnSpPr/>
          <p:nvPr/>
        </p:nvCxnSpPr>
        <p:spPr>
          <a:xfrm>
            <a:off x="3636962" y="5276850"/>
            <a:ext cx="1019174" cy="822324"/>
          </a:xfrm>
          <a:prstGeom prst="straightConnector1">
            <a:avLst/>
          </a:prstGeom>
          <a:noFill/>
          <a:ln w="12700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6" name="Shape 446"/>
          <p:cNvSpPr/>
          <p:nvPr/>
        </p:nvSpPr>
        <p:spPr>
          <a:xfrm>
            <a:off x="1619250" y="60213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</a:p>
        </p:txBody>
      </p:sp>
      <p:sp>
        <p:nvSpPr>
          <p:cNvPr id="447" name="Shape 447"/>
          <p:cNvSpPr/>
          <p:nvPr/>
        </p:nvSpPr>
        <p:spPr>
          <a:xfrm>
            <a:off x="4643437" y="5876925"/>
            <a:ext cx="455612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</a:p>
        </p:txBody>
      </p:sp>
      <p:sp>
        <p:nvSpPr>
          <p:cNvPr id="448" name="Shape 448"/>
          <p:cNvSpPr/>
          <p:nvPr/>
        </p:nvSpPr>
        <p:spPr>
          <a:xfrm>
            <a:off x="3203575" y="4797425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</a:p>
        </p:txBody>
      </p:sp>
      <p:sp>
        <p:nvSpPr>
          <p:cNvPr id="449" name="Shape 449"/>
          <p:cNvSpPr/>
          <p:nvPr/>
        </p:nvSpPr>
        <p:spPr>
          <a:xfrm>
            <a:off x="611187" y="4941887"/>
            <a:ext cx="477837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</a:p>
        </p:txBody>
      </p:sp>
      <p:sp>
        <p:nvSpPr>
          <p:cNvPr id="450" name="Shape 450"/>
          <p:cNvSpPr/>
          <p:nvPr/>
        </p:nvSpPr>
        <p:spPr>
          <a:xfrm>
            <a:off x="1403350" y="2781300"/>
            <a:ext cx="609599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451" name="Shape 451"/>
          <p:cNvSpPr/>
          <p:nvPr/>
        </p:nvSpPr>
        <p:spPr>
          <a:xfrm>
            <a:off x="395287" y="1700211"/>
            <a:ext cx="611187" cy="5794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452" name="Shape 452"/>
          <p:cNvSpPr/>
          <p:nvPr/>
        </p:nvSpPr>
        <p:spPr>
          <a:xfrm>
            <a:off x="3492500" y="1484312"/>
            <a:ext cx="609599" cy="581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sp>
        <p:nvSpPr>
          <p:cNvPr id="453" name="Shape 453"/>
          <p:cNvSpPr/>
          <p:nvPr/>
        </p:nvSpPr>
        <p:spPr>
          <a:xfrm>
            <a:off x="3190875" y="2809875"/>
            <a:ext cx="5889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lang="en-US" sz="3200" b="1" i="0" u="none" strike="noStrike" cap="none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</a:p>
        </p:txBody>
      </p:sp>
      <p:cxnSp>
        <p:nvCxnSpPr>
          <p:cNvPr id="454" name="Shape 454"/>
          <p:cNvCxnSpPr/>
          <p:nvPr/>
        </p:nvCxnSpPr>
        <p:spPr>
          <a:xfrm>
            <a:off x="2524125" y="2811461"/>
            <a:ext cx="0" cy="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5" name="Shape 455"/>
          <p:cNvSpPr/>
          <p:nvPr/>
        </p:nvSpPr>
        <p:spPr>
          <a:xfrm>
            <a:off x="103186" y="328612"/>
            <a:ext cx="5627686" cy="1579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56" name="Shape 456"/>
          <p:cNvSpPr/>
          <p:nvPr/>
        </p:nvSpPr>
        <p:spPr>
          <a:xfrm flipH="1">
            <a:off x="3924300" y="5373687"/>
            <a:ext cx="433386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</a:p>
        </p:txBody>
      </p:sp>
      <p:sp>
        <p:nvSpPr>
          <p:cNvPr id="457" name="Shape 457"/>
          <p:cNvSpPr/>
          <p:nvPr/>
        </p:nvSpPr>
        <p:spPr>
          <a:xfrm>
            <a:off x="971550" y="2205036"/>
            <a:ext cx="500062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</a:p>
        </p:txBody>
      </p:sp>
      <p:sp>
        <p:nvSpPr>
          <p:cNvPr id="458" name="Shape 458"/>
          <p:cNvSpPr/>
          <p:nvPr/>
        </p:nvSpPr>
        <p:spPr>
          <a:xfrm>
            <a:off x="2679700" y="5448300"/>
            <a:ext cx="1155700" cy="647700"/>
          </a:xfrm>
          <a:custGeom>
            <a:avLst/>
            <a:gdLst/>
            <a:ahLst/>
            <a:cxnLst/>
            <a:rect l="0" t="0" r="0" b="0"/>
            <a:pathLst>
              <a:path w="728" h="408" extrusionOk="0">
                <a:moveTo>
                  <a:pt x="0" y="408"/>
                </a:moveTo>
                <a:lnTo>
                  <a:pt x="728" y="0"/>
                </a:lnTo>
              </a:path>
            </a:pathLst>
          </a:custGeom>
          <a:noFill/>
          <a:ln w="38100" cap="rnd">
            <a:solidFill>
              <a:srgbClr val="FF0000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2555875" y="6021387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60" name="Shape 460"/>
          <p:cNvSpPr/>
          <p:nvPr/>
        </p:nvSpPr>
        <p:spPr>
          <a:xfrm>
            <a:off x="2555875" y="6021387"/>
            <a:ext cx="479425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</a:p>
        </p:txBody>
      </p:sp>
      <p:sp>
        <p:nvSpPr>
          <p:cNvPr id="461" name="Shape 461"/>
          <p:cNvSpPr/>
          <p:nvPr/>
        </p:nvSpPr>
        <p:spPr>
          <a:xfrm>
            <a:off x="1258887" y="2193925"/>
            <a:ext cx="3046411" cy="314325"/>
          </a:xfrm>
          <a:custGeom>
            <a:avLst/>
            <a:gdLst/>
            <a:ahLst/>
            <a:cxnLst/>
            <a:rect l="0" t="0" r="0" b="0"/>
            <a:pathLst>
              <a:path w="1919" h="198" extrusionOk="0">
                <a:moveTo>
                  <a:pt x="0" y="0"/>
                </a:moveTo>
                <a:lnTo>
                  <a:pt x="1919" y="198"/>
                </a:lnTo>
              </a:path>
            </a:pathLst>
          </a:custGeom>
          <a:solidFill>
            <a:srgbClr val="FF0000">
              <a:alpha val="65490"/>
            </a:srgbClr>
          </a:solidFill>
          <a:ln w="38100" cap="flat">
            <a:solidFill>
              <a:srgbClr val="FF0000">
                <a:alpha val="6549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62" name="Shape 462"/>
          <p:cNvSpPr/>
          <p:nvPr/>
        </p:nvSpPr>
        <p:spPr>
          <a:xfrm>
            <a:off x="4140200" y="2397125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463" name="Shape 463"/>
          <p:cNvGrpSpPr/>
          <p:nvPr/>
        </p:nvGrpSpPr>
        <p:grpSpPr>
          <a:xfrm rot="-10799830" flipH="1">
            <a:off x="4406646" y="400557"/>
            <a:ext cx="1051431" cy="2147021"/>
            <a:chOff x="4626214" y="394421"/>
            <a:chExt cx="1266347" cy="2943574"/>
          </a:xfrm>
        </p:grpSpPr>
        <p:sp>
          <p:nvSpPr>
            <p:cNvPr id="464" name="Shape 464"/>
            <p:cNvSpPr/>
            <p:nvPr/>
          </p:nvSpPr>
          <p:spPr>
            <a:xfrm rot="60000">
              <a:off x="4651375" y="404811"/>
              <a:ext cx="1216025" cy="2894012"/>
            </a:xfrm>
            <a:custGeom>
              <a:avLst/>
              <a:gdLst/>
              <a:ahLst/>
              <a:cxnLst/>
              <a:rect l="0" t="0" r="0" b="0"/>
              <a:pathLst>
                <a:path w="1252" h="3125" extrusionOk="0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65" name="Shape 465"/>
            <p:cNvSpPr/>
            <p:nvPr/>
          </p:nvSpPr>
          <p:spPr>
            <a:xfrm rot="59999">
              <a:off x="5554661" y="2773362"/>
              <a:ext cx="309562" cy="561974"/>
            </a:xfrm>
            <a:custGeom>
              <a:avLst/>
              <a:gdLst/>
              <a:ahLst/>
              <a:cxnLst/>
              <a:rect l="0" t="0" r="0" b="0"/>
              <a:pathLst>
                <a:path w="316" h="608" extrusionOk="0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66" name="Shape 466"/>
            <p:cNvSpPr/>
            <p:nvPr/>
          </p:nvSpPr>
          <p:spPr>
            <a:xfrm rot="60000">
              <a:off x="5730875" y="3106737"/>
              <a:ext cx="117475" cy="212724"/>
            </a:xfrm>
            <a:custGeom>
              <a:avLst/>
              <a:gdLst/>
              <a:ahLst/>
              <a:cxnLst/>
              <a:rect l="0" t="0" r="0" b="0"/>
              <a:pathLst>
                <a:path w="121" h="230" extrusionOk="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67" name="Shape 467"/>
            <p:cNvSpPr/>
            <p:nvPr/>
          </p:nvSpPr>
          <p:spPr>
            <a:xfrm rot="60000">
              <a:off x="4732337" y="434975"/>
              <a:ext cx="1063624" cy="2417762"/>
            </a:xfrm>
            <a:custGeom>
              <a:avLst/>
              <a:gdLst/>
              <a:ahLst/>
              <a:cxnLst/>
              <a:rect l="0" t="0" r="0" b="0"/>
              <a:pathLst>
                <a:path w="1094" h="2612" extrusionOk="0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468" name="Shape 468"/>
          <p:cNvSpPr/>
          <p:nvPr/>
        </p:nvSpPr>
        <p:spPr>
          <a:xfrm>
            <a:off x="1187450" y="2109786"/>
            <a:ext cx="182561" cy="165100"/>
          </a:xfrm>
          <a:prstGeom prst="ellipse">
            <a:avLst/>
          </a:prstGeom>
          <a:solidFill>
            <a:srgbClr val="0066FF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469" name="Shape 469"/>
          <p:cNvGrpSpPr/>
          <p:nvPr/>
        </p:nvGrpSpPr>
        <p:grpSpPr>
          <a:xfrm>
            <a:off x="3851275" y="2492375"/>
            <a:ext cx="4903787" cy="2943223"/>
            <a:chOff x="3851275" y="2492375"/>
            <a:chExt cx="4903787" cy="2943223"/>
          </a:xfrm>
        </p:grpSpPr>
        <p:sp>
          <p:nvSpPr>
            <p:cNvPr id="470" name="Shape 470"/>
            <p:cNvSpPr/>
            <p:nvPr/>
          </p:nvSpPr>
          <p:spPr>
            <a:xfrm>
              <a:off x="3851275" y="2852736"/>
              <a:ext cx="4457700" cy="2582862"/>
            </a:xfrm>
            <a:custGeom>
              <a:avLst/>
              <a:gdLst/>
              <a:ahLst/>
              <a:cxnLst/>
              <a:rect l="0" t="0" r="0" b="0"/>
              <a:pathLst>
                <a:path w="2808" h="1627" extrusionOk="0">
                  <a:moveTo>
                    <a:pt x="0" y="1627"/>
                  </a:moveTo>
                  <a:lnTo>
                    <a:pt x="2808" y="0"/>
                  </a:lnTo>
                </a:path>
              </a:pathLst>
            </a:custGeom>
            <a:noFill/>
            <a:ln w="28575" cap="flat">
              <a:solidFill>
                <a:srgbClr val="FF0000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71" name="Shape 471"/>
            <p:cNvSpPr/>
            <p:nvPr/>
          </p:nvSpPr>
          <p:spPr>
            <a:xfrm>
              <a:off x="4284662" y="2492375"/>
              <a:ext cx="4470400" cy="533400"/>
            </a:xfrm>
            <a:custGeom>
              <a:avLst/>
              <a:gdLst/>
              <a:ahLst/>
              <a:cxnLst/>
              <a:rect l="0" t="0" r="0" b="0"/>
              <a:pathLst>
                <a:path w="2816" h="336" extrusionOk="0">
                  <a:moveTo>
                    <a:pt x="0" y="0"/>
                  </a:moveTo>
                  <a:lnTo>
                    <a:pt x="2816" y="336"/>
                  </a:lnTo>
                </a:path>
              </a:pathLst>
            </a:custGeom>
            <a:noFill/>
            <a:ln w="28575" cap="flat">
              <a:solidFill>
                <a:srgbClr val="FF0000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472" name="Shape 472"/>
          <p:cNvSpPr/>
          <p:nvPr/>
        </p:nvSpPr>
        <p:spPr>
          <a:xfrm>
            <a:off x="8101011" y="2852736"/>
            <a:ext cx="184149" cy="163511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473" name="Shape 473"/>
          <p:cNvSpPr/>
          <p:nvPr/>
        </p:nvSpPr>
        <p:spPr>
          <a:xfrm flipH="1">
            <a:off x="3995736" y="1844675"/>
            <a:ext cx="433386" cy="579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buNone/>
            </a:pPr>
            <a:r>
              <a:rPr lang="en-US" sz="3200" b="1" i="0" u="none" strike="noStrike" cap="none" baseline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</a:p>
        </p:txBody>
      </p:sp>
      <p:sp>
        <p:nvSpPr>
          <p:cNvPr id="474" name="Shape 474"/>
          <p:cNvSpPr/>
          <p:nvPr/>
        </p:nvSpPr>
        <p:spPr>
          <a:xfrm>
            <a:off x="3898900" y="4978400"/>
            <a:ext cx="736600" cy="431800"/>
          </a:xfrm>
          <a:custGeom>
            <a:avLst/>
            <a:gdLst/>
            <a:ahLst/>
            <a:cxnLst/>
            <a:rect l="0" t="0" r="0" b="0"/>
            <a:pathLst>
              <a:path w="464" h="272" extrusionOk="0">
                <a:moveTo>
                  <a:pt x="0" y="272"/>
                </a:moveTo>
                <a:lnTo>
                  <a:pt x="464" y="0"/>
                </a:lnTo>
              </a:path>
            </a:pathLst>
          </a:custGeom>
          <a:solidFill>
            <a:schemeClr val="lt1">
              <a:alpha val="65490"/>
            </a:schemeClr>
          </a:solidFill>
          <a:ln w="38100" cap="rnd">
            <a:solidFill>
              <a:schemeClr val="lt1">
                <a:alpha val="6549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475" name="Shape 475"/>
          <p:cNvSpPr/>
          <p:nvPr/>
        </p:nvSpPr>
        <p:spPr>
          <a:xfrm>
            <a:off x="3779837" y="5373687"/>
            <a:ext cx="182561" cy="165100"/>
          </a:xfrm>
          <a:prstGeom prst="ellipse">
            <a:avLst/>
          </a:prstGeom>
          <a:solidFill>
            <a:schemeClr val="lt1"/>
          </a:solidFill>
          <a:ln w="38100" cap="rnd">
            <a:solidFill>
              <a:srgbClr val="0000CC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pSp>
        <p:nvGrpSpPr>
          <p:cNvPr id="476" name="Shape 476"/>
          <p:cNvGrpSpPr/>
          <p:nvPr/>
        </p:nvGrpSpPr>
        <p:grpSpPr>
          <a:xfrm rot="10799875">
            <a:off x="3374802" y="3933460"/>
            <a:ext cx="2248345" cy="1013598"/>
            <a:chOff x="4626214" y="394421"/>
            <a:chExt cx="1266347" cy="2938798"/>
          </a:xfrm>
        </p:grpSpPr>
        <p:sp>
          <p:nvSpPr>
            <p:cNvPr id="477" name="Shape 477"/>
            <p:cNvSpPr/>
            <p:nvPr/>
          </p:nvSpPr>
          <p:spPr>
            <a:xfrm rot="60000">
              <a:off x="4651375" y="404811"/>
              <a:ext cx="1216025" cy="2894012"/>
            </a:xfrm>
            <a:custGeom>
              <a:avLst/>
              <a:gdLst/>
              <a:ahLst/>
              <a:cxnLst/>
              <a:rect l="0" t="0" r="0" b="0"/>
              <a:pathLst>
                <a:path w="1252" h="3125" extrusionOk="0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78" name="Shape 478"/>
            <p:cNvSpPr/>
            <p:nvPr/>
          </p:nvSpPr>
          <p:spPr>
            <a:xfrm rot="59999">
              <a:off x="5540374" y="2768599"/>
              <a:ext cx="307975" cy="561974"/>
            </a:xfrm>
            <a:custGeom>
              <a:avLst/>
              <a:gdLst/>
              <a:ahLst/>
              <a:cxnLst/>
              <a:rect l="0" t="0" r="0" b="0"/>
              <a:pathLst>
                <a:path w="316" h="608" extrusionOk="0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79" name="Shape 479"/>
            <p:cNvSpPr/>
            <p:nvPr/>
          </p:nvSpPr>
          <p:spPr>
            <a:xfrm rot="60000">
              <a:off x="5730875" y="3106737"/>
              <a:ext cx="117475" cy="212724"/>
            </a:xfrm>
            <a:custGeom>
              <a:avLst/>
              <a:gdLst/>
              <a:ahLst/>
              <a:cxnLst/>
              <a:rect l="0" t="0" r="0" b="0"/>
              <a:pathLst>
                <a:path w="121" h="230" extrusionOk="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80" name="Shape 480"/>
            <p:cNvSpPr/>
            <p:nvPr/>
          </p:nvSpPr>
          <p:spPr>
            <a:xfrm rot="60000">
              <a:off x="4732337" y="434975"/>
              <a:ext cx="1063624" cy="2417762"/>
            </a:xfrm>
            <a:custGeom>
              <a:avLst/>
              <a:gdLst/>
              <a:ahLst/>
              <a:cxnLst/>
              <a:rect l="0" t="0" r="0" b="0"/>
              <a:pathLst>
                <a:path w="1094" h="2612" extrusionOk="0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grpSp>
        <p:nvGrpSpPr>
          <p:cNvPr id="481" name="Shape 481"/>
          <p:cNvGrpSpPr/>
          <p:nvPr/>
        </p:nvGrpSpPr>
        <p:grpSpPr>
          <a:xfrm flipH="1">
            <a:off x="3276600" y="3860799"/>
            <a:ext cx="1319211" cy="1116012"/>
            <a:chOff x="823912" y="931862"/>
            <a:chExt cx="1509711" cy="1854200"/>
          </a:xfrm>
        </p:grpSpPr>
        <p:sp>
          <p:nvSpPr>
            <p:cNvPr id="482" name="Shape 482"/>
            <p:cNvSpPr/>
            <p:nvPr/>
          </p:nvSpPr>
          <p:spPr>
            <a:xfrm>
              <a:off x="823912" y="931862"/>
              <a:ext cx="1509711" cy="1854200"/>
            </a:xfrm>
            <a:custGeom>
              <a:avLst/>
              <a:gdLst/>
              <a:ahLst/>
              <a:cxnLst/>
              <a:rect l="0" t="0" r="0" b="0"/>
              <a:pathLst>
                <a:path w="951" h="1168" extrusionOk="0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>
                <a:alpha val="65490"/>
              </a:srgb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83" name="Shape 483"/>
            <p:cNvSpPr/>
            <p:nvPr/>
          </p:nvSpPr>
          <p:spPr>
            <a:xfrm>
              <a:off x="831850" y="2381250"/>
              <a:ext cx="350836" cy="393700"/>
            </a:xfrm>
            <a:custGeom>
              <a:avLst/>
              <a:gdLst/>
              <a:ahLst/>
              <a:cxnLst/>
              <a:rect l="0" t="0" r="0" b="0"/>
              <a:pathLst>
                <a:path w="220" h="248" extrusionOk="0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65490"/>
                  </a:srgbClr>
                </a:gs>
                <a:gs pos="100000">
                  <a:srgbClr val="FF9900">
                    <a:alpha val="65490"/>
                  </a:srgbClr>
                </a:gs>
              </a:gsLst>
              <a:lin ang="2700000" scaled="0"/>
            </a:gradFill>
            <a:ln w="9525" cap="rnd">
              <a:solidFill>
                <a:srgbClr val="0000FF">
                  <a:alpha val="6549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84" name="Shape 484"/>
            <p:cNvSpPr/>
            <p:nvPr/>
          </p:nvSpPr>
          <p:spPr>
            <a:xfrm>
              <a:off x="831850" y="2603500"/>
              <a:ext cx="152400" cy="165100"/>
            </a:xfrm>
            <a:custGeom>
              <a:avLst/>
              <a:gdLst/>
              <a:ahLst/>
              <a:cxnLst/>
              <a:rect l="0" t="0" r="0" b="0"/>
              <a:pathLst>
                <a:path w="96" h="104" extrusionOk="0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dk1">
                <a:alpha val="65490"/>
              </a:schemeClr>
            </a:solidFill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85" name="Shape 485"/>
            <p:cNvSpPr/>
            <p:nvPr/>
          </p:nvSpPr>
          <p:spPr>
            <a:xfrm>
              <a:off x="1073150" y="971550"/>
              <a:ext cx="1168400" cy="1447800"/>
            </a:xfrm>
            <a:custGeom>
              <a:avLst/>
              <a:gdLst/>
              <a:ahLst/>
              <a:cxnLst/>
              <a:rect l="0" t="0" r="0" b="0"/>
              <a:pathLst>
                <a:path w="736" h="912" extrusionOk="0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86" name="Shape 486"/>
            <p:cNvSpPr/>
            <p:nvPr/>
          </p:nvSpPr>
          <p:spPr>
            <a:xfrm>
              <a:off x="1117600" y="1022350"/>
              <a:ext cx="1168400" cy="1441450"/>
            </a:xfrm>
            <a:custGeom>
              <a:avLst/>
              <a:gdLst/>
              <a:ahLst/>
              <a:cxnLst/>
              <a:rect l="0" t="0" r="0" b="0"/>
              <a:pathLst>
                <a:path w="736" h="908" extrusionOk="0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 cap="rnd">
              <a:solidFill>
                <a:schemeClr val="dk1">
                  <a:alpha val="65490"/>
                </a:schemeClr>
              </a:solidFill>
              <a:prstDash val="solid"/>
              <a:round/>
              <a:headEnd type="none" w="lg" len="lg"/>
              <a:tailEnd type="none" w="lg" len="lg"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  <p:sp>
        <p:nvSpPr>
          <p:cNvPr id="487" name="Shape 487"/>
          <p:cNvSpPr/>
          <p:nvPr/>
        </p:nvSpPr>
        <p:spPr>
          <a:xfrm>
            <a:off x="6948486" y="476250"/>
            <a:ext cx="1692275" cy="615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None/>
            </a:pPr>
            <a:r>
              <a:rPr lang="en-US" sz="4000" b="1" i="0" u="none" strike="noStrike" cap="none" baseline="0">
                <a:solidFill>
                  <a:srgbClr val="FF0AFF"/>
                </a:solidFill>
                <a:latin typeface="Arial"/>
                <a:ea typeface="Arial"/>
                <a:cs typeface="Arial"/>
                <a:sym typeface="Arial"/>
              </a:rPr>
              <a:t>Усно</a:t>
            </a:r>
          </a:p>
        </p:txBody>
      </p:sp>
      <p:sp>
        <p:nvSpPr>
          <p:cNvPr id="488" name="Shape 488"/>
          <p:cNvSpPr/>
          <p:nvPr/>
        </p:nvSpPr>
        <p:spPr>
          <a:xfrm>
            <a:off x="5645150" y="4645025"/>
            <a:ext cx="3071812" cy="9382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89" name="Shape 489"/>
          <p:cNvSpPr/>
          <p:nvPr/>
        </p:nvSpPr>
        <p:spPr>
          <a:xfrm>
            <a:off x="6516687" y="3644900"/>
            <a:ext cx="2447925" cy="863599"/>
          </a:xfrm>
          <a:prstGeom prst="wedgeEllipseCallout">
            <a:avLst>
              <a:gd name="adj1" fmla="val 6300"/>
              <a:gd name="adj2" fmla="val 24300"/>
            </a:avLst>
          </a:prstGeom>
          <a:solidFill>
            <a:srgbClr val="33CCFF"/>
          </a:solidFill>
          <a:ln w="12700" cap="rnd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None/>
            </a:pPr>
            <a:r>
              <a:rPr lang="en-US" sz="3600" b="0" i="0" u="none" strike="noStrike" cap="none" baseline="0">
                <a:solidFill>
                  <a:srgbClr val="002060"/>
                </a:solidFill>
                <a:latin typeface="Tahoma"/>
                <a:ea typeface="Tahoma"/>
                <a:cs typeface="Tahoma"/>
                <a:sym typeface="Tahoma"/>
              </a:rPr>
              <a:t>ні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perer-zi">
  <a:themeElements>
    <a:clrScheme name="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ustom Theme">
  <a:themeElements>
    <a:clrScheme name="9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Custom Theme">
  <a:themeElements>
    <a:clrScheme name="10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Custom Theme">
  <a:themeElements>
    <a:clrScheme name="11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1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2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3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Theme">
  <a:themeElements>
    <a:clrScheme name="4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5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Custom Theme">
  <a:themeElements>
    <a:clrScheme name="6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Custom Theme">
  <a:themeElements>
    <a:clrScheme name="7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Custom Theme">
  <a:themeElements>
    <a:clrScheme name="8_Эскиз 1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ECD882"/>
      </a:accent4>
      <a:accent5>
        <a:srgbClr val="B2B2B2"/>
      </a:accent5>
      <a:accent6>
        <a:srgbClr val="FFFFFF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perer-zi</Template>
  <TotalTime>0</TotalTime>
  <Words>557</Words>
  <Application>Microsoft Office PowerPoint</Application>
  <PresentationFormat>Экран (4:3)</PresentationFormat>
  <Paragraphs>260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19</vt:i4>
      </vt:variant>
    </vt:vector>
  </HeadingPairs>
  <TitlesOfParts>
    <vt:vector size="31" baseType="lpstr">
      <vt:lpstr>perer-zi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Custom Theme</vt:lpstr>
      <vt:lpstr>Презентация PowerPoint</vt:lpstr>
      <vt:lpstr>Презентация PowerPoint</vt:lpstr>
      <vt:lpstr>Презентация PowerPoint</vt:lpstr>
      <vt:lpstr>Презентация PowerPoint</vt:lpstr>
      <vt:lpstr>На яких  рисунках  переріз  побудовано невірно? Чому?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</dc:creator>
  <cp:lastModifiedBy>Ира</cp:lastModifiedBy>
  <cp:revision>1</cp:revision>
  <dcterms:created xsi:type="dcterms:W3CDTF">2014-10-02T14:11:35Z</dcterms:created>
  <dcterms:modified xsi:type="dcterms:W3CDTF">2014-10-02T14:11:39Z</dcterms:modified>
</cp:coreProperties>
</file>