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9FA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9A5A61-5064-43E7-A52F-496F1278DB9A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767BFC-1E4A-4CF5-B141-CB2001813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Підготувала вчитель математики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Ванєєва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Л. М.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23224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Тема. 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Об'єм піраміди. Розв’язування </a:t>
            </a:r>
            <a:r>
              <a:rPr lang="uk-UA" sz="36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задач.</a:t>
            </a:r>
            <a:r>
              <a:rPr lang="ru-RU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808833" cy="28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21" y="4293096"/>
            <a:ext cx="1958306" cy="22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7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Колективна робота.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основі піраміди лежить рівнобедрений трикутник з основою 12 см і кутом 60º при вершині. Усі бічні ребра піраміди утворюють з площиною основи кут 30º.  Знайдіть об’єм піраміди.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/>
          </a:bodyPr>
          <a:lstStyle/>
          <a:p>
            <a:r>
              <a:rPr lang="uk-UA" sz="2200" b="1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Теорія без практики мертва і безплідна, практика без теорії неможлива.</a:t>
            </a:r>
            <a:r>
              <a:rPr lang="ru-RU" sz="22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Р</a:t>
            </a:r>
            <a:r>
              <a:rPr lang="uk-UA" sz="2200" b="1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. Декарт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2" y="3573016"/>
            <a:ext cx="326955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7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№2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додатково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Основою піраміди є прямокутний трикутник із катетом 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 протилежним йому гострим кутом β. Дві бічні грані, які містять катети цього трикутника, перпендикулярні до площини основи, а третя нахилена до неї під кутом α.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Знайдіть 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об’єм піраміди.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Колективна робота</a:t>
            </a: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24036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8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Робота в </a:t>
            </a:r>
            <a:r>
              <a:rPr lang="uk-UA" sz="32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групах. </a:t>
            </a:r>
            <a:r>
              <a:rPr lang="uk-UA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 smtClean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Збиратися </a:t>
            </a:r>
            <a:r>
              <a:rPr lang="uk-UA" sz="2000" b="1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разом - це початок</a:t>
            </a:r>
            <a: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     Т</a:t>
            </a:r>
            <a:r>
              <a:rPr lang="uk-UA" sz="2000" b="1" dirty="0" err="1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риматися</a:t>
            </a:r>
            <a: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  разом </a:t>
            </a:r>
            <a:r>
              <a:rPr lang="uk-UA" sz="2000" b="1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– це </a:t>
            </a:r>
            <a: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процес, </a:t>
            </a:r>
            <a:b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Працювати разом </a:t>
            </a:r>
            <a:r>
              <a:rPr lang="uk-UA" sz="2000" b="1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– це успіх</a:t>
            </a:r>
            <a:r>
              <a:rPr lang="ru-RU" sz="2000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Генрі Форд</a:t>
            </a:r>
            <a:r>
              <a:rPr lang="ru-RU" sz="2000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66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Объект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2060848"/>
                <a:ext cx="4059936" cy="17281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1600" b="1" dirty="0" smtClean="0">
                    <a:latin typeface="Arial" pitchFamily="34" charset="0"/>
                    <a:cs typeface="Arial" pitchFamily="34" charset="0"/>
                  </a:rPr>
                  <a:t>1 група С</a:t>
                </a: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1600" b="1" dirty="0">
                    <a:latin typeface="Arial" pitchFamily="34" charset="0"/>
                    <a:cs typeface="Arial" pitchFamily="34" charset="0"/>
                  </a:rPr>
                </a:br>
                <a:r>
                  <a:rPr lang="uk-UA" sz="1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№1</a:t>
                </a:r>
                <a:endPara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uk-UA" sz="1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Знайдіть об’єм правильної трикутної піраміди, бічне ребро якої дорівнює </a:t>
                </a:r>
                <a:endPara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uk-UA" sz="1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7 см, а сторона основи 2</a:t>
                </a:r>
                <a14:m>
                  <m:oMath xmlns:m="http://schemas.openxmlformats.org/officeDocument/2006/math">
                    <m:r>
                      <a:rPr lang="uk-UA" sz="1600" b="1" i="1">
                        <a:solidFill>
                          <a:srgbClr val="002060"/>
                        </a:solidFill>
                        <a:latin typeface="Cambria Math"/>
                      </a:rPr>
                      <m:t>√</m:t>
                    </m:r>
                  </m:oMath>
                </a14:m>
                <a:r>
                  <a:rPr lang="uk-UA" sz="1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3см.</a:t>
                </a:r>
                <a:endPara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2060848"/>
                <a:ext cx="4059936" cy="1728192"/>
              </a:xfrm>
              <a:blipFill rotWithShape="1">
                <a:blip r:embed="rId3"/>
                <a:stretch>
                  <a:fillRect l="-901" t="-1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95536" y="3933056"/>
            <a:ext cx="4059936" cy="2088232"/>
          </a:xfrm>
        </p:spPr>
        <p:txBody>
          <a:bodyPr/>
          <a:lstStyle/>
          <a:p>
            <a:pPr marL="0" indent="0">
              <a:buNone/>
            </a:pPr>
            <a:r>
              <a:rPr lang="uk-UA" sz="1600" b="1" dirty="0">
                <a:solidFill>
                  <a:srgbClr val="FF66FF"/>
                </a:solidFill>
                <a:latin typeface="Arial" pitchFamily="34" charset="0"/>
                <a:cs typeface="Arial" pitchFamily="34" charset="0"/>
              </a:rPr>
              <a:t>2 група Д </a:t>
            </a:r>
            <a:endParaRPr lang="ru-RU" sz="1600" b="1" dirty="0">
              <a:solidFill>
                <a:srgbClr val="FF66F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 піраміди – трикутник зі сторонами 13см, 14см, 15см.  Двогранні кути при кожному ребрі основи дорівнюють по 45º . Знайдіть об’єм піраміди.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5203924" y="2060848"/>
            <a:ext cx="3034680" cy="22650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sz="1600" b="1" dirty="0" smtClean="0">
                <a:solidFill>
                  <a:srgbClr val="E9FA94"/>
                </a:solidFill>
                <a:latin typeface="Arial" pitchFamily="34" charset="0"/>
                <a:cs typeface="Arial" pitchFamily="34" charset="0"/>
              </a:rPr>
              <a:t>3 група В</a:t>
            </a:r>
            <a:endParaRPr lang="ru-RU" sz="1600" dirty="0" smtClean="0">
              <a:solidFill>
                <a:srgbClr val="E9FA94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r>
              <a:rPr lang="uk-UA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/>
              <a:buNone/>
            </a:pPr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 піраміди – рівнобедрений трикутник із бічною стороною 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кутом при основі β . Усі двогранні кути при ребрах основи α. Знайдіть об’єм піраміди.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588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Neizvestnyy-ispolnitel_-arabskie-melodii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539552" y="6002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0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584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056" y="332656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Домашнє </a:t>
            </a:r>
            <a:r>
              <a:rPr lang="uk-UA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завдання</a:t>
            </a: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Піраміда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Джосера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одна з найбільших в Єгипті, крім великих пірамід Гізи, знаходиться в селі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Саккара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і є однією з найбільш древніх великих споруд у світі. Побудував її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Імхотеп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як гробницю для фараона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Джосера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2650 до нашої ери. Її також називають Ступінчастою пірамідою через особливу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​​форму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Це чудо складається з 6 ступенів.</a:t>
            </a:r>
            <a:endParaRPr lang="ru-RU" sz="8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Знайти розміри піраміди </a:t>
            </a:r>
            <a:r>
              <a:rPr lang="uk-UA" sz="8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Джосера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ru-RU" sz="8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32, з 1-6,  № 1270, 1271</a:t>
            </a:r>
            <a:endParaRPr lang="ru-RU" sz="8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8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додатково № 1276</a:t>
            </a:r>
            <a:endParaRPr lang="ru-RU" sz="8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8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1" y="2780928"/>
            <a:ext cx="410445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957" y="1556792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AA2B1E"/>
              </a:buClr>
              <a:buSzPct val="85000"/>
            </a:pPr>
            <a:r>
              <a:rPr lang="uk-UA" sz="2000" b="1" dirty="0">
                <a:solidFill>
                  <a:prstClr val="white"/>
                </a:solidFill>
              </a:rPr>
              <a:t>«Все боїться часу, а час боїться пірамід» – твердження давнє, але більш ніж вірне. 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9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Єгипет – країна пірамід.  Самі знамениті три великі піраміди біля Гізи:  Хеопса (Хуфу), Хефрена(Хафра) і Мекеріна (Менкаура)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76864" cy="44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rabskie-melodii-Shedevry-etnicheskoy-muzyki-1999-Goa(muzofon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683568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7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Найбільша </a:t>
            </a:r>
            <a:r>
              <a:rPr lang="uk-UA" sz="28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 них піраміда Хеопса.  Це саме найдавніша з семи чудес світу до того ж ідеально збереглася до наших часів, споруджена в 28 столітті до нашої ери.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59936" cy="432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Спочатку вона піднімалася на147 метрів, але через наступ пісків її висота зменшилася до 137 метрів. Кожна сторона квадратної основи піраміди складає 233 метра. </a:t>
            </a:r>
            <a:endParaRPr lang="uk-UA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45" y="1844824"/>
            <a:ext cx="42005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AA2B1E"/>
              </a:buClr>
              <a:buSzPct val="85000"/>
            </a:pPr>
            <a:r>
              <a:rPr lang="uk-UA" sz="3200" dirty="0">
                <a:solidFill>
                  <a:srgbClr val="FFC000"/>
                </a:solidFill>
              </a:rPr>
              <a:t>Давайте визначимо у скільки разів зменшився об’єм піраміди?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Мікрофон 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1.Чому дорівнює об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'єм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піраміди?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Чому дорівнює об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'єм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правильної чотирикутної піраміди?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3.Як зміниться об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'єм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правильної чотирикутної піраміди, якщо сторону основи залишити незмінною, а висоту зменшити на 100 м?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Переріз, проведений паралельно основі піраміди ділить її на два 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тіла 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 піраміду і зрізану піраміду). Як відносяться об </a:t>
            </a:r>
            <a:r>
              <a:rPr lang="uk-UA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'єми</a:t>
            </a: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піраміди й зрізаної піраміди?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/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uk-UA" sz="2800" b="1" dirty="0" smtClean="0">
                <a:solidFill>
                  <a:srgbClr val="FFC000"/>
                </a:solidFill>
              </a:rPr>
              <a:t>Як </a:t>
            </a:r>
            <a:r>
              <a:rPr lang="uk-UA" sz="2800" b="1" dirty="0">
                <a:solidFill>
                  <a:srgbClr val="FFC000"/>
                </a:solidFill>
              </a:rPr>
              <a:t>приємно дізнатися, що ти чогось навчився.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uk-UA" sz="2800" b="1" dirty="0">
                <a:solidFill>
                  <a:srgbClr val="FFC000"/>
                </a:solidFill>
              </a:rPr>
              <a:t>                                                                            Мольєр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Обчисліть </a:t>
            </a:r>
            <a:r>
              <a:rPr lang="uk-UA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об’єм правильної піраміди ( рис. 1)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                     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C000"/>
                </a:solidFill>
                <a:effectLst/>
              </a:rPr>
              <a:t>Розв’язування задач за готовими малюнками </a:t>
            </a:r>
            <a:r>
              <a:rPr lang="ru-RU" sz="3200" dirty="0">
                <a:solidFill>
                  <a:srgbClr val="FFC000"/>
                </a:solidFill>
                <a:effectLst/>
              </a:rPr>
              <a:t/>
            </a:r>
            <a:br>
              <a:rPr lang="ru-RU" sz="3200" dirty="0">
                <a:solidFill>
                  <a:srgbClr val="FFC000"/>
                </a:solidFill>
                <a:effectLst/>
              </a:rPr>
            </a:br>
            <a:endParaRPr lang="ru-RU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288032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92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№2</a:t>
            </a: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Обчисліть об’єм  піраміди ( рис. 2)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Розв’язування задач за готовими малюнками </a:t>
            </a:r>
            <a:r>
              <a:rPr lang="ru-RU" sz="28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7489"/>
            <a:ext cx="3240360" cy="275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2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Робота в парах.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Тест.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Позначте на вашу думку правильну відповідь.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1.Площа </a:t>
            </a:r>
            <a:r>
              <a:rPr lang="uk-UA" dirty="0">
                <a:solidFill>
                  <a:schemeClr val="bg1"/>
                </a:solidFill>
              </a:rPr>
              <a:t>основи трикутної піраміди 3 см</a:t>
            </a:r>
            <a:r>
              <a:rPr lang="uk-UA" baseline="30000" dirty="0">
                <a:solidFill>
                  <a:schemeClr val="bg1"/>
                </a:solidFill>
              </a:rPr>
              <a:t>2</a:t>
            </a:r>
            <a:r>
              <a:rPr lang="uk-UA" dirty="0">
                <a:solidFill>
                  <a:schemeClr val="bg1"/>
                </a:solidFill>
              </a:rPr>
              <a:t>, а висота – </a:t>
            </a:r>
            <a:endParaRPr lang="uk-UA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3 см. Укажіть </a:t>
            </a:r>
            <a:r>
              <a:rPr lang="uk-UA" dirty="0">
                <a:solidFill>
                  <a:schemeClr val="bg1"/>
                </a:solidFill>
              </a:rPr>
              <a:t>її </a:t>
            </a:r>
            <a:r>
              <a:rPr lang="uk-UA" dirty="0" smtClean="0">
                <a:solidFill>
                  <a:schemeClr val="bg1"/>
                </a:solidFill>
              </a:rPr>
              <a:t>об’єм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175"/>
            <a:ext cx="8229600" cy="1692633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Недостатньо </a:t>
            </a: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лише отримати знання;</a:t>
            </a:r>
            <a: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uk-U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треба </a:t>
            </a: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знайти їм застосування.</a:t>
            </a:r>
            <a: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uk-U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Недостатньо </a:t>
            </a: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тільки бажати;</a:t>
            </a:r>
            <a: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uk-U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треба </a:t>
            </a: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творити.</a:t>
            </a:r>
            <a: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	                                </a:t>
            </a:r>
            <a:r>
              <a:rPr lang="uk-UA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uk-UA" sz="18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Йоган</a:t>
            </a:r>
            <a:r>
              <a:rPr lang="uk-UA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Гете</a:t>
            </a:r>
            <a:endParaRPr lang="ru-RU" sz="1800" dirty="0">
              <a:solidFill>
                <a:srgbClr val="FFC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006796"/>
              </p:ext>
            </p:extLst>
          </p:nvPr>
        </p:nvGraphicFramePr>
        <p:xfrm>
          <a:off x="1647507" y="4797151"/>
          <a:ext cx="5848985" cy="808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770"/>
                <a:gridCol w="1462405"/>
                <a:gridCol w="1462405"/>
                <a:gridCol w="1462405"/>
              </a:tblGrid>
              <a:tr h="50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1см</a:t>
                      </a:r>
                      <a:r>
                        <a:rPr lang="uk-UA" sz="2000" b="1" baseline="30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см</a:t>
                      </a:r>
                      <a:r>
                        <a:rPr lang="uk-UA" sz="2000" b="1" baseline="30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см</a:t>
                      </a:r>
                      <a:r>
                        <a:rPr lang="uk-UA" sz="2000" b="1" baseline="30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27</a:t>
                      </a:r>
                      <a:r>
                        <a:rPr lang="uk-UA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</a:t>
                      </a:r>
                      <a:r>
                        <a:rPr lang="uk-UA" sz="2000" b="1" baseline="30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52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lv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Якщо 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сторони основи  правильної 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кутної</a:t>
            </a:r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трикутної піраміди зменшити в 3 рази  при незмінній висоті, то її об’єм зменшиться: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 marL="0" indent="0" algn="ctr"/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Робота </a:t>
            </a:r>
            <a:r>
              <a:rPr lang="uk-UA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парах.    </a:t>
            </a:r>
            <a: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8701254"/>
                  </p:ext>
                </p:extLst>
              </p:nvPr>
            </p:nvGraphicFramePr>
            <p:xfrm>
              <a:off x="1547664" y="2060848"/>
              <a:ext cx="6077585" cy="93610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18920"/>
                    <a:gridCol w="1519555"/>
                    <a:gridCol w="1519555"/>
                    <a:gridCol w="1519555"/>
                  </a:tblGrid>
                  <a:tr h="4320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А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Б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Г</a:t>
                          </a:r>
                          <a:endParaRPr lang="ru-RU" sz="180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0405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3 рази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3</a:t>
                          </a: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 разів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9 разів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 smtClean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</a:t>
                          </a:r>
                          <a14:m>
                            <m:oMath xmlns:m="http://schemas.openxmlformats.org/officeDocument/2006/math">
                              <m:r>
                                <a:rPr lang="uk-UA" sz="180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√</m:t>
                              </m:r>
                            </m:oMath>
                          </a14:m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 раз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58701254"/>
                  </p:ext>
                </p:extLst>
              </p:nvPr>
            </p:nvGraphicFramePr>
            <p:xfrm>
              <a:off x="1547664" y="2060848"/>
              <a:ext cx="6077585" cy="93610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18920"/>
                    <a:gridCol w="1519555"/>
                    <a:gridCol w="1519555"/>
                    <a:gridCol w="1519555"/>
                  </a:tblGrid>
                  <a:tr h="43204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А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Б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Г</a:t>
                          </a:r>
                          <a:endParaRPr lang="ru-RU" sz="180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0405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3 рази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3</a:t>
                          </a: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 разів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В 9 разів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00803" t="-10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611560" y="296733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Знайдіть об’єм піраміди, основою якої є прямокутний трикутник з катетами  2 см і 3см, висотою 4см.</a:t>
            </a:r>
            <a:r>
              <a:rPr lang="uk-UA" sz="240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716634"/>
              </p:ext>
            </p:extLst>
          </p:nvPr>
        </p:nvGraphicFramePr>
        <p:xfrm>
          <a:off x="1475656" y="4149080"/>
          <a:ext cx="6077585" cy="1080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8920"/>
                <a:gridCol w="1519555"/>
                <a:gridCol w="1519555"/>
                <a:gridCol w="1519555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4см</a:t>
                      </a:r>
                      <a:r>
                        <a:rPr lang="uk-UA" sz="1800" b="1" baseline="300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см</a:t>
                      </a:r>
                      <a:r>
                        <a:rPr lang="uk-UA" sz="1800" b="1" baseline="300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см</a:t>
                      </a:r>
                      <a:r>
                        <a:rPr lang="uk-UA" sz="1800" b="1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см</a:t>
                      </a:r>
                      <a:r>
                        <a:rPr lang="uk-UA" sz="1800" b="1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89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5907360"/>
              </a:xfrm>
            </p:spPr>
            <p:txBody>
              <a:bodyPr/>
              <a:lstStyle/>
              <a:p>
                <a:endParaRPr lang="uk-UA" baseline="30000" dirty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uk-UA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uk-UA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Знайдіть об’єм піраміди з висотою 10 см, основою якої є ромб із діагоналями 5см, 9см </a:t>
                </a:r>
                <a:endPara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uk-UA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uk-UA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uk-UA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uk-UA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 Знайдіть об’єм правильної шестикутної піраміди з висотою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rgbClr val="002060"/>
                        </a:solidFill>
                        <a:latin typeface="Cambria Math"/>
                      </a:rPr>
                      <m:t>√</m:t>
                    </m:r>
                  </m:oMath>
                </a14:m>
                <a:r>
                  <a:rPr lang="uk-UA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см, а бічне ребро становить 2 см.  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590736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72108"/>
            <a:ext cx="8229600" cy="2456892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Робота в парах.    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72580"/>
              </p:ext>
            </p:extLst>
          </p:nvPr>
        </p:nvGraphicFramePr>
        <p:xfrm>
          <a:off x="1115616" y="1916832"/>
          <a:ext cx="6077585" cy="93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8920"/>
                <a:gridCol w="1519555"/>
                <a:gridCol w="1519555"/>
                <a:gridCol w="1519555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см</a:t>
                      </a:r>
                      <a:r>
                        <a:rPr lang="uk-UA" sz="2000" b="0" baseline="30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 см</a:t>
                      </a:r>
                      <a:r>
                        <a:rPr lang="uk-UA" sz="2000" b="0" baseline="30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 см</a:t>
                      </a:r>
                      <a:r>
                        <a:rPr lang="uk-UA" sz="2000" b="0" baseline="30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 см</a:t>
                      </a:r>
                      <a:r>
                        <a:rPr lang="uk-UA" sz="2000" b="0" baseline="30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273496"/>
              </p:ext>
            </p:extLst>
          </p:nvPr>
        </p:nvGraphicFramePr>
        <p:xfrm>
          <a:off x="1115616" y="4149080"/>
          <a:ext cx="6149593" cy="1080120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rgbClr val="FFC000"/>
                </a:solidFill>
                <a:tableStyleId>{3C2FFA5D-87B4-456A-9821-1D502468CF0F}</a:tableStyleId>
              </a:tblPr>
              <a:tblGrid>
                <a:gridCol w="1590928"/>
                <a:gridCol w="1519555"/>
                <a:gridCol w="1519555"/>
                <a:gridCol w="1519555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1,5 см</a:t>
                      </a:r>
                      <a:r>
                        <a:rPr lang="uk-UA" sz="2000" baseline="30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 см</a:t>
                      </a:r>
                      <a:r>
                        <a:rPr lang="uk-UA" sz="2000" baseline="30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3,6 см</a:t>
                      </a:r>
                      <a:r>
                        <a:rPr lang="uk-UA" sz="2000" baseline="30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7,2 см</a:t>
                      </a:r>
                      <a:r>
                        <a:rPr lang="uk-UA" sz="2000" baseline="30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3525" y="3573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4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554</Words>
  <Application>Microsoft Office PowerPoint</Application>
  <PresentationFormat>Экран (4:3)</PresentationFormat>
  <Paragraphs>95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Тема. Об'єм піраміди. Розв’язування задач. </vt:lpstr>
      <vt:lpstr>Єгипет – країна пірамід.  Самі знамениті три великі піраміди біля Гізи:  Хеопса (Хуфу), Хефрена(Хафра) і Мекеріна (Менкаура)</vt:lpstr>
      <vt:lpstr>       Найбільша з них піраміда Хеопса.  Це саме найдавніша з семи чудес світу до того ж ідеально збереглася до наших часів, споруджена в 28 столітті до нашої ери.</vt:lpstr>
      <vt:lpstr>                            Як приємно дізнатися, що ти чогось навчився.                                                                             Мольєр </vt:lpstr>
      <vt:lpstr>Розв’язування задач за готовими малюнками  </vt:lpstr>
      <vt:lpstr>Розв’язування задач за готовими малюнками  </vt:lpstr>
      <vt:lpstr>                                       Недостатньо лише отримати знання;                                        треба знайти їм застосування.                                        Недостатньо тільки бажати;                                        треба творити.                                                                                              Йоган Гете</vt:lpstr>
      <vt:lpstr>    Робота в парах.     </vt:lpstr>
      <vt:lpstr>Робота в парах.     </vt:lpstr>
      <vt:lpstr>Теорія без практики мертва і безплідна, практика без теорії неможлива.                                                                                                       Р. Декарт.  </vt:lpstr>
      <vt:lpstr>Колективна робота</vt:lpstr>
      <vt:lpstr>Робота в групах.      Збиратися разом - це початок,        Триматися  разом – це процес,  Працювати разом – це успіх                                                      Генрі Форд </vt:lpstr>
      <vt:lpstr>Домашнє завдання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Valera</cp:lastModifiedBy>
  <cp:revision>18</cp:revision>
  <dcterms:created xsi:type="dcterms:W3CDTF">2014-02-09T13:29:56Z</dcterms:created>
  <dcterms:modified xsi:type="dcterms:W3CDTF">2015-03-13T17:15:11Z</dcterms:modified>
</cp:coreProperties>
</file>