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B3FCF6-54DB-4EB6-AFCB-461598E5C5D5}" type="datetimeFigureOut">
              <a:rPr lang="ru-RU" smtClean="0"/>
              <a:t>06.04.2012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6B7D63-8F30-4187-84AE-D8A3937763C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0E408F-B770-428C-8E0D-FCAB7ED0D6A0}" type="datetimeFigureOut">
              <a:rPr lang="ru-RU" smtClean="0"/>
              <a:t>06.04.2012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99313D-CF94-4089-87EA-618110CA38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0E408F-B770-428C-8E0D-FCAB7ED0D6A0}" type="datetimeFigureOut">
              <a:rPr lang="ru-RU" smtClean="0"/>
              <a:t>06.04.2012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99313D-CF94-4089-87EA-618110CA38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0E408F-B770-428C-8E0D-FCAB7ED0D6A0}" type="datetimeFigureOut">
              <a:rPr lang="ru-RU" smtClean="0"/>
              <a:t>06.04.2012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99313D-CF94-4089-87EA-618110CA38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0E408F-B770-428C-8E0D-FCAB7ED0D6A0}" type="datetimeFigureOut">
              <a:rPr lang="ru-RU" smtClean="0"/>
              <a:t>06.04.2012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99313D-CF94-4089-87EA-618110CA38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0E408F-B770-428C-8E0D-FCAB7ED0D6A0}" type="datetimeFigureOut">
              <a:rPr lang="ru-RU" smtClean="0"/>
              <a:t>06.04.2012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99313D-CF94-4089-87EA-618110CA38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0E408F-B770-428C-8E0D-FCAB7ED0D6A0}" type="datetimeFigureOut">
              <a:rPr lang="ru-RU" smtClean="0"/>
              <a:t>06.04.2012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99313D-CF94-4089-87EA-618110CA38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0E408F-B770-428C-8E0D-FCAB7ED0D6A0}" type="datetimeFigureOut">
              <a:rPr lang="ru-RU" smtClean="0"/>
              <a:t>06.04.2012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99313D-CF94-4089-87EA-618110CA38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0E408F-B770-428C-8E0D-FCAB7ED0D6A0}" type="datetimeFigureOut">
              <a:rPr lang="ru-RU" smtClean="0"/>
              <a:t>06.04.2012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99313D-CF94-4089-87EA-618110CA38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0E408F-B770-428C-8E0D-FCAB7ED0D6A0}" type="datetimeFigureOut">
              <a:rPr lang="ru-RU" smtClean="0"/>
              <a:t>06.04.2012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99313D-CF94-4089-87EA-618110CA38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0E408F-B770-428C-8E0D-FCAB7ED0D6A0}" type="datetimeFigureOut">
              <a:rPr lang="ru-RU" smtClean="0"/>
              <a:t>06.04.2012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99313D-CF94-4089-87EA-618110CA38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0E408F-B770-428C-8E0D-FCAB7ED0D6A0}" type="datetimeFigureOut">
              <a:rPr lang="ru-RU" smtClean="0"/>
              <a:t>06.04.2012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99313D-CF94-4089-87EA-618110CA382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610E408F-B770-428C-8E0D-FCAB7ED0D6A0}" type="datetimeFigureOut">
              <a:rPr lang="ru-RU" smtClean="0"/>
              <a:t>06.04.2012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799313D-CF94-4089-87EA-618110CA382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714744" y="6143644"/>
            <a:ext cx="2895600" cy="476250"/>
          </a:xfrm>
        </p:spPr>
        <p:txBody>
          <a:bodyPr/>
          <a:lstStyle/>
          <a:p>
            <a:r>
              <a:rPr lang="ru-RU" sz="2000" b="1" dirty="0" err="1" smtClean="0"/>
              <a:t>Косюга</a:t>
            </a:r>
            <a:r>
              <a:rPr lang="ru-RU" sz="2000" b="1" dirty="0" smtClean="0"/>
              <a:t> Л.І.  2012</a:t>
            </a:r>
            <a:endParaRPr lang="ru-RU" sz="2000" b="1" dirty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143108" y="1857364"/>
            <a:ext cx="5878149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2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Прямокутна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2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система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25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координат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accent1">
                  <a:lumMod val="25000"/>
                </a:schemeClr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uk-UA" dirty="0"/>
              <a:t>Історична довідка.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Прямокутна система координат у вигляді квадратної сітки (палетки) була відома ще у стародавньому Єгипті. Нею користувалися художники доби відродження. Ідея застосування координат в математиці  належить французькому математику </a:t>
            </a:r>
            <a:r>
              <a:rPr lang="uk-UA" dirty="0" err="1"/>
              <a:t>Рене</a:t>
            </a:r>
            <a:r>
              <a:rPr lang="uk-UA" dirty="0"/>
              <a:t> Декарту.</a:t>
            </a:r>
            <a:endParaRPr lang="ru-RU" dirty="0"/>
          </a:p>
          <a:p>
            <a:r>
              <a:rPr lang="uk-UA" dirty="0"/>
              <a:t> </a:t>
            </a:r>
            <a:endParaRPr lang="ru-RU" dirty="0"/>
          </a:p>
          <a:p>
            <a:endParaRPr lang="ru-RU" dirty="0"/>
          </a:p>
        </p:txBody>
      </p:sp>
      <p:pic>
        <p:nvPicPr>
          <p:cNvPr id="22530" name="Рисунок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500174"/>
            <a:ext cx="3647265" cy="4257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857620" y="1571612"/>
            <a:ext cx="4531818" cy="58477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uk-UA" sz="3200" b="1" dirty="0" err="1"/>
              <a:t>Рене</a:t>
            </a:r>
            <a:r>
              <a:rPr lang="uk-UA" sz="3200" b="1" dirty="0"/>
              <a:t> Декарт (1596-1650)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929058" y="2214554"/>
            <a:ext cx="4572000" cy="3046988"/>
          </a:xfrm>
          <a:prstGeom prst="rect">
            <a:avLst/>
          </a:prstGeom>
          <a:solidFill>
            <a:srgbClr val="FFFF00"/>
          </a:solidFill>
        </p:spPr>
        <p:txBody>
          <a:bodyPr>
            <a:spAutoFit/>
          </a:bodyPr>
          <a:lstStyle/>
          <a:p>
            <a:r>
              <a:rPr lang="uk-UA" sz="3200" dirty="0"/>
              <a:t>На честь Декарта прямокутну 	</a:t>
            </a:r>
            <a:r>
              <a:rPr lang="uk-UA" sz="3200" dirty="0" smtClean="0"/>
              <a:t>систему  </a:t>
            </a:r>
            <a:r>
              <a:rPr lang="uk-UA" sz="3200" dirty="0"/>
              <a:t>координат називають ще </a:t>
            </a:r>
            <a:r>
              <a:rPr lang="uk-UA" sz="3200" dirty="0" smtClean="0"/>
              <a:t>прямокутною  </a:t>
            </a:r>
            <a:r>
              <a:rPr lang="uk-UA" sz="3200" b="1" dirty="0" err="1">
                <a:solidFill>
                  <a:srgbClr val="FF0000"/>
                </a:solidFill>
              </a:rPr>
              <a:t>Декартовою</a:t>
            </a:r>
            <a:r>
              <a:rPr lang="uk-UA" sz="3200" dirty="0"/>
              <a:t> </a:t>
            </a:r>
            <a:r>
              <a:rPr lang="uk-UA" sz="3200" dirty="0" smtClean="0"/>
              <a:t>системою </a:t>
            </a:r>
            <a:r>
              <a:rPr lang="uk-UA" sz="3200" dirty="0"/>
              <a:t>координат.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28604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uk-UA" b="1" i="1" dirty="0"/>
              <a:t>Математичний диктант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1071546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uk-UA" dirty="0"/>
              <a:t>Вставте пропущені місця в тексті.</a:t>
            </a:r>
            <a:endParaRPr lang="ru-RU" dirty="0"/>
          </a:p>
          <a:p>
            <a:pPr lvl="0"/>
            <a:r>
              <a:rPr lang="uk-UA" dirty="0"/>
              <a:t>Дві перпендикулярні прямі, що </a:t>
            </a:r>
            <a:endParaRPr lang="uk-UA" dirty="0" smtClean="0"/>
          </a:p>
          <a:p>
            <a:pPr lvl="0">
              <a:buNone/>
            </a:pPr>
            <a:r>
              <a:rPr lang="uk-UA" dirty="0" smtClean="0"/>
              <a:t> </a:t>
            </a:r>
            <a:r>
              <a:rPr lang="uk-UA" dirty="0" smtClean="0"/>
              <a:t>   перетинаються </a:t>
            </a:r>
            <a:r>
              <a:rPr lang="uk-UA" dirty="0"/>
              <a:t>в початку відліку, </a:t>
            </a:r>
            <a:endParaRPr lang="uk-UA" dirty="0" smtClean="0"/>
          </a:p>
          <a:p>
            <a:pPr lvl="0">
              <a:buNone/>
            </a:pPr>
            <a:r>
              <a:rPr lang="uk-UA" dirty="0" smtClean="0"/>
              <a:t> </a:t>
            </a:r>
            <a:r>
              <a:rPr lang="uk-UA" dirty="0" smtClean="0"/>
              <a:t>   називаються </a:t>
            </a:r>
            <a:r>
              <a:rPr lang="uk-UA" dirty="0"/>
              <a:t>...</a:t>
            </a:r>
            <a:endParaRPr lang="ru-RU" dirty="0"/>
          </a:p>
          <a:p>
            <a:pPr lvl="0"/>
            <a:r>
              <a:rPr lang="uk-UA" dirty="0"/>
              <a:t>Координатну пряму, яку креслять горизонтально, називають віссю ... , а перпендикулярну до неї пряму, яка проходить через початок відліку</a:t>
            </a:r>
            <a:r>
              <a:rPr lang="uk-UA" dirty="0" smtClean="0"/>
              <a:t>,</a:t>
            </a:r>
          </a:p>
          <a:p>
            <a:pPr lvl="0">
              <a:buNone/>
            </a:pPr>
            <a:r>
              <a:rPr lang="uk-UA" dirty="0" smtClean="0"/>
              <a:t> </a:t>
            </a:r>
            <a:r>
              <a:rPr lang="uk-UA" dirty="0" smtClean="0"/>
              <a:t>   </a:t>
            </a:r>
            <a:r>
              <a:rPr lang="uk-UA" dirty="0"/>
              <a:t>- віссю ...</a:t>
            </a:r>
            <a:endParaRPr lang="ru-RU" dirty="0"/>
          </a:p>
          <a:p>
            <a:pPr lvl="0"/>
            <a:r>
              <a:rPr lang="uk-UA" dirty="0"/>
              <a:t>У якій координатній чверті лежать точки К (-7; 3</a:t>
            </a:r>
            <a:r>
              <a:rPr lang="uk-UA" dirty="0" smtClean="0"/>
              <a:t>)</a:t>
            </a:r>
          </a:p>
          <a:p>
            <a:pPr lvl="0">
              <a:buNone/>
            </a:pPr>
            <a:r>
              <a:rPr lang="uk-UA" dirty="0" smtClean="0"/>
              <a:t> </a:t>
            </a:r>
            <a:r>
              <a:rPr lang="uk-UA" dirty="0" smtClean="0"/>
              <a:t>    </a:t>
            </a:r>
            <a:r>
              <a:rPr lang="uk-UA" dirty="0"/>
              <a:t>і М (5; -2) ?</a:t>
            </a:r>
            <a:endParaRPr lang="ru-RU" dirty="0"/>
          </a:p>
          <a:p>
            <a:pPr lvl="0"/>
            <a:r>
              <a:rPr lang="uk-UA" dirty="0"/>
              <a:t>Відстань від точки А (-3; -6) до осі </a:t>
            </a:r>
            <a:r>
              <a:rPr lang="uk-UA" dirty="0" smtClean="0"/>
              <a:t>абсцис</a:t>
            </a:r>
          </a:p>
          <a:p>
            <a:pPr lvl="0">
              <a:buNone/>
            </a:pPr>
            <a:r>
              <a:rPr lang="uk-UA" dirty="0" smtClean="0"/>
              <a:t> </a:t>
            </a:r>
            <a:r>
              <a:rPr lang="uk-UA" dirty="0" smtClean="0"/>
              <a:t>    </a:t>
            </a:r>
            <a:r>
              <a:rPr lang="uk-UA" dirty="0"/>
              <a:t>дорівнює ..., а до осі ординат - ....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923425" y="1600201"/>
          <a:ext cx="6006160" cy="4757756"/>
        </p:xfrm>
        <a:graphic>
          <a:graphicData uri="http://schemas.openxmlformats.org/drawingml/2006/table">
            <a:tbl>
              <a:tblPr/>
              <a:tblGrid>
                <a:gridCol w="231376"/>
                <a:gridCol w="231376"/>
                <a:gridCol w="231376"/>
                <a:gridCol w="231376"/>
                <a:gridCol w="231376"/>
                <a:gridCol w="231376"/>
                <a:gridCol w="231376"/>
                <a:gridCol w="231376"/>
                <a:gridCol w="231376"/>
                <a:gridCol w="231376"/>
                <a:gridCol w="230775"/>
                <a:gridCol w="230775"/>
                <a:gridCol w="230775"/>
                <a:gridCol w="230775"/>
                <a:gridCol w="230775"/>
                <a:gridCol w="230775"/>
                <a:gridCol w="230775"/>
                <a:gridCol w="230775"/>
                <a:gridCol w="230775"/>
                <a:gridCol w="230775"/>
                <a:gridCol w="230775"/>
                <a:gridCol w="230775"/>
                <a:gridCol w="230775"/>
                <a:gridCol w="230775"/>
                <a:gridCol w="230775"/>
                <a:gridCol w="230775"/>
              </a:tblGrid>
              <a:tr h="188884"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 dirty="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88884"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88884"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88884"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88884"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88884"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88884"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88884"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88884"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 dirty="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97798"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97798"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 dirty="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88884"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97798"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88884"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97798"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88884"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88884"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88884"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 dirty="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88884"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88884"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88884"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88884"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88884"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88884"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88884"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400" kern="1800" dirty="0">
                        <a:latin typeface="Times New Roman"/>
                        <a:ea typeface="Calibri"/>
                      </a:endParaRPr>
                    </a:p>
                  </a:txBody>
                  <a:tcPr marL="57244" marR="57244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grpSp>
        <p:nvGrpSpPr>
          <p:cNvPr id="23976" name="Group 424"/>
          <p:cNvGrpSpPr>
            <a:grpSpLocks/>
          </p:cNvGrpSpPr>
          <p:nvPr/>
        </p:nvGrpSpPr>
        <p:grpSpPr bwMode="auto">
          <a:xfrm>
            <a:off x="1928794" y="1609725"/>
            <a:ext cx="6076950" cy="5248275"/>
            <a:chOff x="1441" y="1215"/>
            <a:chExt cx="6951" cy="6851"/>
          </a:xfrm>
        </p:grpSpPr>
        <p:grpSp>
          <p:nvGrpSpPr>
            <p:cNvPr id="24069" name="Group 517"/>
            <p:cNvGrpSpPr>
              <a:grpSpLocks/>
            </p:cNvGrpSpPr>
            <p:nvPr/>
          </p:nvGrpSpPr>
          <p:grpSpPr bwMode="auto">
            <a:xfrm>
              <a:off x="4747" y="4687"/>
              <a:ext cx="171" cy="238"/>
              <a:chOff x="9185" y="4312"/>
              <a:chExt cx="171" cy="238"/>
            </a:xfrm>
          </p:grpSpPr>
          <p:sp>
            <p:nvSpPr>
              <p:cNvPr id="24071" name="WordArt 519"/>
              <p:cNvSpPr>
                <a:spLocks noChangeArrowheads="1" noChangeShapeType="1" noTextEdit="1"/>
              </p:cNvSpPr>
              <p:nvPr/>
            </p:nvSpPr>
            <p:spPr bwMode="auto">
              <a:xfrm>
                <a:off x="9185" y="4376"/>
                <a:ext cx="98" cy="174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rtl="0"/>
                <a:r>
                  <a:rPr lang="ru-RU" sz="800" b="1" kern="10" spc="0" smtClean="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/>
                    <a:latin typeface="Arial Black"/>
                  </a:rPr>
                  <a:t>О</a:t>
                </a:r>
                <a:endParaRPr lang="ru-RU" sz="800" b="1" kern="10" spc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Arial Black"/>
                </a:endParaRPr>
              </a:p>
            </p:txBody>
          </p:sp>
          <p:sp>
            <p:nvSpPr>
              <p:cNvPr id="24070" name="Oval 518"/>
              <p:cNvSpPr>
                <a:spLocks noChangeArrowheads="1"/>
              </p:cNvSpPr>
              <p:nvPr/>
            </p:nvSpPr>
            <p:spPr bwMode="auto">
              <a:xfrm>
                <a:off x="9285" y="4312"/>
                <a:ext cx="71" cy="73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24068" name="WordArt 516"/>
            <p:cNvSpPr>
              <a:spLocks noChangeArrowheads="1" noChangeShapeType="1" noTextEdit="1"/>
            </p:cNvSpPr>
            <p:nvPr/>
          </p:nvSpPr>
          <p:spPr bwMode="auto">
            <a:xfrm>
              <a:off x="8294" y="4812"/>
              <a:ext cx="98" cy="119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en-US" sz="800" b="1" kern="10" spc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Arial Black"/>
                </a:rPr>
                <a:t>X</a:t>
              </a:r>
              <a:endParaRPr lang="ru-RU" sz="800" b="1" kern="10" spc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 Black"/>
              </a:endParaRPr>
            </a:p>
          </p:txBody>
        </p:sp>
        <p:sp>
          <p:nvSpPr>
            <p:cNvPr id="24067" name="WordArt 515"/>
            <p:cNvSpPr>
              <a:spLocks noChangeArrowheads="1" noChangeShapeType="1" noTextEdit="1"/>
            </p:cNvSpPr>
            <p:nvPr/>
          </p:nvSpPr>
          <p:spPr bwMode="auto">
            <a:xfrm>
              <a:off x="4976" y="1271"/>
              <a:ext cx="98" cy="119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ru-RU" sz="800" b="1" kern="10" spc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Arial Black"/>
                </a:rPr>
                <a:t>у</a:t>
              </a:r>
              <a:endParaRPr lang="ru-RU" sz="800" b="1" kern="10" spc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 Black"/>
              </a:endParaRPr>
            </a:p>
          </p:txBody>
        </p:sp>
        <p:sp>
          <p:nvSpPr>
            <p:cNvPr id="24066" name="WordArt 514"/>
            <p:cNvSpPr>
              <a:spLocks noChangeArrowheads="1" noChangeShapeType="1" noTextEdit="1"/>
            </p:cNvSpPr>
            <p:nvPr/>
          </p:nvSpPr>
          <p:spPr bwMode="auto">
            <a:xfrm>
              <a:off x="4675" y="1486"/>
              <a:ext cx="140" cy="6472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ru-RU" sz="800" kern="10" spc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Times New Roman"/>
                  <a:cs typeface="Times New Roman"/>
                </a:rPr>
                <a:t> 11</a:t>
              </a:r>
            </a:p>
            <a:p>
              <a:pPr algn="ctr" rtl="0"/>
              <a:endParaRPr lang="ru-RU" sz="800" kern="10" spc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Times New Roman"/>
                <a:cs typeface="Times New Roman"/>
              </a:endParaRPr>
            </a:p>
            <a:p>
              <a:pPr algn="ctr" rtl="0"/>
              <a:r>
                <a:rPr lang="ru-RU" sz="800" kern="10" spc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Times New Roman"/>
                  <a:cs typeface="Times New Roman"/>
                </a:rPr>
                <a:t> 10</a:t>
              </a:r>
            </a:p>
            <a:p>
              <a:pPr algn="ctr" rtl="0"/>
              <a:endParaRPr lang="ru-RU" sz="800" kern="10" spc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Times New Roman"/>
                <a:cs typeface="Times New Roman"/>
              </a:endParaRPr>
            </a:p>
            <a:p>
              <a:pPr algn="ctr" rtl="0"/>
              <a:r>
                <a:rPr lang="ru-RU" sz="800" kern="10" spc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Times New Roman"/>
                  <a:cs typeface="Times New Roman"/>
                </a:rPr>
                <a:t>  9</a:t>
              </a:r>
            </a:p>
            <a:p>
              <a:pPr algn="ctr" rtl="0"/>
              <a:endParaRPr lang="ru-RU" sz="800" kern="10" spc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Times New Roman"/>
                <a:cs typeface="Times New Roman"/>
              </a:endParaRPr>
            </a:p>
            <a:p>
              <a:pPr algn="ctr" rtl="0"/>
              <a:r>
                <a:rPr lang="ru-RU" sz="800" kern="10" spc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Times New Roman"/>
                  <a:cs typeface="Times New Roman"/>
                </a:rPr>
                <a:t>  8</a:t>
              </a:r>
            </a:p>
            <a:p>
              <a:pPr algn="ctr" rtl="0"/>
              <a:endParaRPr lang="ru-RU" sz="800" kern="10" spc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Times New Roman"/>
                <a:cs typeface="Times New Roman"/>
              </a:endParaRPr>
            </a:p>
            <a:p>
              <a:pPr algn="ctr" rtl="0"/>
              <a:r>
                <a:rPr lang="ru-RU" sz="800" kern="10" spc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Times New Roman"/>
                  <a:cs typeface="Times New Roman"/>
                </a:rPr>
                <a:t>  7</a:t>
              </a:r>
            </a:p>
            <a:p>
              <a:pPr algn="ctr" rtl="0"/>
              <a:endParaRPr lang="ru-RU" sz="800" kern="10" spc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Times New Roman"/>
                <a:cs typeface="Times New Roman"/>
              </a:endParaRPr>
            </a:p>
            <a:p>
              <a:pPr algn="ctr" rtl="0"/>
              <a:r>
                <a:rPr lang="ru-RU" sz="800" kern="10" spc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Times New Roman"/>
                  <a:cs typeface="Times New Roman"/>
                </a:rPr>
                <a:t>  6</a:t>
              </a:r>
            </a:p>
            <a:p>
              <a:pPr algn="ctr" rtl="0"/>
              <a:endParaRPr lang="ru-RU" sz="800" kern="10" spc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Times New Roman"/>
                <a:cs typeface="Times New Roman"/>
              </a:endParaRPr>
            </a:p>
            <a:p>
              <a:pPr algn="ctr" rtl="0"/>
              <a:r>
                <a:rPr lang="ru-RU" sz="800" kern="10" spc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Times New Roman"/>
                  <a:cs typeface="Times New Roman"/>
                </a:rPr>
                <a:t>  5</a:t>
              </a:r>
            </a:p>
            <a:p>
              <a:pPr algn="ctr" rtl="0"/>
              <a:endParaRPr lang="ru-RU" sz="800" kern="10" spc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Times New Roman"/>
                <a:cs typeface="Times New Roman"/>
              </a:endParaRPr>
            </a:p>
            <a:p>
              <a:pPr algn="ctr" rtl="0"/>
              <a:r>
                <a:rPr lang="ru-RU" sz="800" kern="10" spc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Times New Roman"/>
                  <a:cs typeface="Times New Roman"/>
                </a:rPr>
                <a:t>  4</a:t>
              </a:r>
            </a:p>
            <a:p>
              <a:pPr algn="ctr" rtl="0"/>
              <a:endParaRPr lang="ru-RU" sz="800" kern="10" spc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Times New Roman"/>
                <a:cs typeface="Times New Roman"/>
              </a:endParaRPr>
            </a:p>
            <a:p>
              <a:pPr algn="ctr" rtl="0"/>
              <a:r>
                <a:rPr lang="ru-RU" sz="800" kern="10" spc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Times New Roman"/>
                  <a:cs typeface="Times New Roman"/>
                </a:rPr>
                <a:t>  3</a:t>
              </a:r>
            </a:p>
            <a:p>
              <a:pPr algn="ctr" rtl="0"/>
              <a:endParaRPr lang="ru-RU" sz="800" kern="10" spc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Times New Roman"/>
                <a:cs typeface="Times New Roman"/>
              </a:endParaRPr>
            </a:p>
            <a:p>
              <a:pPr algn="ctr" rtl="0"/>
              <a:r>
                <a:rPr lang="ru-RU" sz="800" kern="10" spc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Times New Roman"/>
                  <a:cs typeface="Times New Roman"/>
                </a:rPr>
                <a:t>  2</a:t>
              </a:r>
            </a:p>
            <a:p>
              <a:pPr algn="ctr" rtl="0"/>
              <a:endParaRPr lang="ru-RU" sz="800" kern="10" spc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Times New Roman"/>
                <a:cs typeface="Times New Roman"/>
              </a:endParaRPr>
            </a:p>
            <a:p>
              <a:pPr algn="ctr" rtl="0"/>
              <a:r>
                <a:rPr lang="ru-RU" sz="800" kern="10" spc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Times New Roman"/>
                  <a:cs typeface="Times New Roman"/>
                </a:rPr>
                <a:t>  1</a:t>
              </a:r>
            </a:p>
            <a:p>
              <a:pPr algn="ctr" rtl="0"/>
              <a:endParaRPr lang="ru-RU" sz="800" kern="10" spc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Times New Roman"/>
                <a:cs typeface="Times New Roman"/>
              </a:endParaRPr>
            </a:p>
            <a:p>
              <a:pPr algn="ctr" rtl="0"/>
              <a:endParaRPr lang="ru-RU" sz="800" kern="10" spc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Times New Roman"/>
                <a:cs typeface="Times New Roman"/>
              </a:endParaRPr>
            </a:p>
            <a:p>
              <a:pPr algn="ctr" rtl="0"/>
              <a:endParaRPr lang="ru-RU" sz="800" kern="10" spc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Times New Roman"/>
                <a:cs typeface="Times New Roman"/>
              </a:endParaRPr>
            </a:p>
            <a:p>
              <a:pPr algn="ctr" rtl="0"/>
              <a:r>
                <a:rPr lang="ru-RU" sz="800" kern="10" spc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Times New Roman"/>
                  <a:cs typeface="Times New Roman"/>
                </a:rPr>
                <a:t> -1</a:t>
              </a:r>
            </a:p>
            <a:p>
              <a:pPr algn="ctr" rtl="0"/>
              <a:endParaRPr lang="ru-RU" sz="800" kern="10" spc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Times New Roman"/>
                <a:cs typeface="Times New Roman"/>
              </a:endParaRPr>
            </a:p>
            <a:p>
              <a:pPr algn="ctr" rtl="0"/>
              <a:r>
                <a:rPr lang="ru-RU" sz="800" kern="10" spc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Times New Roman"/>
                  <a:cs typeface="Times New Roman"/>
                </a:rPr>
                <a:t> -2</a:t>
              </a:r>
            </a:p>
            <a:p>
              <a:pPr algn="ctr" rtl="0"/>
              <a:endParaRPr lang="ru-RU" sz="800" kern="10" spc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Times New Roman"/>
                <a:cs typeface="Times New Roman"/>
              </a:endParaRPr>
            </a:p>
            <a:p>
              <a:pPr algn="ctr" rtl="0"/>
              <a:r>
                <a:rPr lang="ru-RU" sz="800" kern="10" spc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Times New Roman"/>
                  <a:cs typeface="Times New Roman"/>
                </a:rPr>
                <a:t> -3</a:t>
              </a:r>
            </a:p>
            <a:p>
              <a:pPr algn="ctr" rtl="0"/>
              <a:endParaRPr lang="ru-RU" sz="800" kern="10" spc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Times New Roman"/>
                <a:cs typeface="Times New Roman"/>
              </a:endParaRPr>
            </a:p>
            <a:p>
              <a:pPr algn="ctr" rtl="0"/>
              <a:r>
                <a:rPr lang="ru-RU" sz="800" kern="10" spc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Times New Roman"/>
                  <a:cs typeface="Times New Roman"/>
                </a:rPr>
                <a:t> -4</a:t>
              </a:r>
            </a:p>
            <a:p>
              <a:pPr algn="ctr" rtl="0"/>
              <a:endParaRPr lang="ru-RU" sz="800" kern="10" spc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Times New Roman"/>
                <a:cs typeface="Times New Roman"/>
              </a:endParaRPr>
            </a:p>
            <a:p>
              <a:pPr algn="ctr" rtl="0"/>
              <a:r>
                <a:rPr lang="ru-RU" sz="800" kern="10" spc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Times New Roman"/>
                  <a:cs typeface="Times New Roman"/>
                </a:rPr>
                <a:t> -5</a:t>
              </a:r>
            </a:p>
            <a:p>
              <a:pPr algn="ctr" rtl="0"/>
              <a:endParaRPr lang="ru-RU" sz="800" kern="10" spc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Times New Roman"/>
                <a:cs typeface="Times New Roman"/>
              </a:endParaRPr>
            </a:p>
            <a:p>
              <a:pPr algn="ctr" rtl="0"/>
              <a:r>
                <a:rPr lang="ru-RU" sz="800" kern="10" spc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Times New Roman"/>
                  <a:cs typeface="Times New Roman"/>
                </a:rPr>
                <a:t> -6</a:t>
              </a:r>
            </a:p>
            <a:p>
              <a:pPr algn="ctr" rtl="0"/>
              <a:endParaRPr lang="ru-RU" sz="800" kern="10" spc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Times New Roman"/>
                <a:cs typeface="Times New Roman"/>
              </a:endParaRPr>
            </a:p>
            <a:p>
              <a:pPr algn="ctr" rtl="0"/>
              <a:r>
                <a:rPr lang="ru-RU" sz="800" kern="10" spc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Times New Roman"/>
                  <a:cs typeface="Times New Roman"/>
                </a:rPr>
                <a:t> -7</a:t>
              </a:r>
            </a:p>
            <a:p>
              <a:pPr algn="ctr" rtl="0"/>
              <a:endParaRPr lang="ru-RU" sz="800" kern="10" spc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Times New Roman"/>
                <a:cs typeface="Times New Roman"/>
              </a:endParaRPr>
            </a:p>
            <a:p>
              <a:pPr algn="ctr" rtl="0"/>
              <a:r>
                <a:rPr lang="ru-RU" sz="800" kern="10" spc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Times New Roman"/>
                  <a:cs typeface="Times New Roman"/>
                </a:rPr>
                <a:t> -8</a:t>
              </a:r>
            </a:p>
            <a:p>
              <a:pPr algn="ctr" rtl="0"/>
              <a:endParaRPr lang="ru-RU" sz="800" kern="10" spc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Times New Roman"/>
                <a:cs typeface="Times New Roman"/>
              </a:endParaRPr>
            </a:p>
            <a:p>
              <a:pPr algn="ctr" rtl="0"/>
              <a:r>
                <a:rPr lang="ru-RU" sz="800" kern="10" spc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Times New Roman"/>
                  <a:cs typeface="Times New Roman"/>
                </a:rPr>
                <a:t> -9</a:t>
              </a:r>
            </a:p>
            <a:p>
              <a:pPr algn="ctr" rtl="0"/>
              <a:endParaRPr lang="ru-RU" sz="800" kern="10" spc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Times New Roman"/>
                <a:cs typeface="Times New Roman"/>
              </a:endParaRPr>
            </a:p>
            <a:p>
              <a:pPr algn="ctr" rtl="0"/>
              <a:r>
                <a:rPr lang="ru-RU" sz="800" kern="10" spc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Times New Roman"/>
                  <a:cs typeface="Times New Roman"/>
                </a:rPr>
                <a:t>-10</a:t>
              </a:r>
            </a:p>
            <a:p>
              <a:pPr algn="ctr" rtl="0"/>
              <a:endParaRPr lang="ru-RU" sz="800" kern="10" spc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Times New Roman"/>
                <a:cs typeface="Times New Roman"/>
              </a:endParaRPr>
            </a:p>
            <a:p>
              <a:pPr algn="ctr" rtl="0"/>
              <a:r>
                <a:rPr lang="ru-RU" sz="800" kern="10" spc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Times New Roman"/>
                  <a:cs typeface="Times New Roman"/>
                </a:rPr>
                <a:t>-11</a:t>
              </a:r>
              <a:endParaRPr lang="ru-RU" sz="800" kern="10" spc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Times New Roman"/>
                <a:cs typeface="Times New Roman"/>
              </a:endParaRPr>
            </a:p>
          </p:txBody>
        </p:sp>
        <p:sp>
          <p:nvSpPr>
            <p:cNvPr id="24065" name="AutoShape 513"/>
            <p:cNvSpPr>
              <a:spLocks noChangeShapeType="1"/>
            </p:cNvSpPr>
            <p:nvPr/>
          </p:nvSpPr>
          <p:spPr bwMode="auto">
            <a:xfrm flipV="1">
              <a:off x="4884" y="1215"/>
              <a:ext cx="1" cy="685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064" name="WordArt 512"/>
            <p:cNvSpPr>
              <a:spLocks noChangeArrowheads="1" noChangeShapeType="1" noTextEdit="1"/>
            </p:cNvSpPr>
            <p:nvPr/>
          </p:nvSpPr>
          <p:spPr bwMode="auto">
            <a:xfrm>
              <a:off x="1711" y="4802"/>
              <a:ext cx="6290" cy="71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ru-RU" sz="800" kern="10" spc="0" smtClean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Times New Roman"/>
                  <a:cs typeface="Times New Roman"/>
                </a:rPr>
                <a:t>-11   -10     -9     -8     -7     -6     -5     -4     -3     -2     -1               1      2        3      4      5      6      7      8      9      10     11</a:t>
              </a:r>
              <a:endParaRPr lang="ru-RU" sz="800" kern="10" spc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Times New Roman"/>
                <a:cs typeface="Times New Roman"/>
              </a:endParaRPr>
            </a:p>
          </p:txBody>
        </p:sp>
        <p:sp>
          <p:nvSpPr>
            <p:cNvPr id="24063" name="AutoShape 511"/>
            <p:cNvSpPr>
              <a:spLocks noChangeShapeType="1"/>
            </p:cNvSpPr>
            <p:nvPr/>
          </p:nvSpPr>
          <p:spPr bwMode="auto">
            <a:xfrm>
              <a:off x="1441" y="4731"/>
              <a:ext cx="682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24020" name="Group 468"/>
            <p:cNvGrpSpPr>
              <a:grpSpLocks/>
            </p:cNvGrpSpPr>
            <p:nvPr/>
          </p:nvGrpSpPr>
          <p:grpSpPr bwMode="auto">
            <a:xfrm>
              <a:off x="4821" y="1485"/>
              <a:ext cx="113" cy="6445"/>
              <a:chOff x="5655" y="1485"/>
              <a:chExt cx="113" cy="6445"/>
            </a:xfrm>
          </p:grpSpPr>
          <p:grpSp>
            <p:nvGrpSpPr>
              <p:cNvPr id="24042" name="Group 490"/>
              <p:cNvGrpSpPr>
                <a:grpSpLocks/>
              </p:cNvGrpSpPr>
              <p:nvPr/>
            </p:nvGrpSpPr>
            <p:grpSpPr bwMode="auto">
              <a:xfrm>
                <a:off x="5657" y="1485"/>
                <a:ext cx="111" cy="2947"/>
                <a:chOff x="5657" y="1485"/>
                <a:chExt cx="111" cy="2947"/>
              </a:xfrm>
            </p:grpSpPr>
            <p:grpSp>
              <p:nvGrpSpPr>
                <p:cNvPr id="24059" name="Group 507"/>
                <p:cNvGrpSpPr>
                  <a:grpSpLocks/>
                </p:cNvGrpSpPr>
                <p:nvPr/>
              </p:nvGrpSpPr>
              <p:grpSpPr bwMode="auto">
                <a:xfrm rot="5400000">
                  <a:off x="5419" y="4084"/>
                  <a:ext cx="591" cy="105"/>
                  <a:chOff x="8489" y="4308"/>
                  <a:chExt cx="554" cy="105"/>
                </a:xfrm>
              </p:grpSpPr>
              <p:sp>
                <p:nvSpPr>
                  <p:cNvPr id="24062" name="AutoShape 510"/>
                  <p:cNvSpPr>
                    <a:spLocks noChangeShapeType="1"/>
                  </p:cNvSpPr>
                  <p:nvPr/>
                </p:nvSpPr>
                <p:spPr bwMode="auto">
                  <a:xfrm>
                    <a:off x="9043" y="4308"/>
                    <a:ext cx="0" cy="105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4061" name="AutoShape 509"/>
                  <p:cNvSpPr>
                    <a:spLocks noChangeShapeType="1"/>
                  </p:cNvSpPr>
                  <p:nvPr/>
                </p:nvSpPr>
                <p:spPr bwMode="auto">
                  <a:xfrm>
                    <a:off x="8766" y="4308"/>
                    <a:ext cx="0" cy="105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4060" name="AutoShape 508"/>
                  <p:cNvSpPr>
                    <a:spLocks noChangeShapeType="1"/>
                  </p:cNvSpPr>
                  <p:nvPr/>
                </p:nvSpPr>
                <p:spPr bwMode="auto">
                  <a:xfrm>
                    <a:off x="8489" y="4308"/>
                    <a:ext cx="0" cy="105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4055" name="Group 503"/>
                <p:cNvGrpSpPr>
                  <a:grpSpLocks/>
                </p:cNvGrpSpPr>
                <p:nvPr/>
              </p:nvGrpSpPr>
              <p:grpSpPr bwMode="auto">
                <a:xfrm rot="5400000">
                  <a:off x="5414" y="3493"/>
                  <a:ext cx="591" cy="105"/>
                  <a:chOff x="8489" y="4308"/>
                  <a:chExt cx="554" cy="105"/>
                </a:xfrm>
              </p:grpSpPr>
              <p:sp>
                <p:nvSpPr>
                  <p:cNvPr id="24058" name="AutoShape 506"/>
                  <p:cNvSpPr>
                    <a:spLocks noChangeShapeType="1"/>
                  </p:cNvSpPr>
                  <p:nvPr/>
                </p:nvSpPr>
                <p:spPr bwMode="auto">
                  <a:xfrm>
                    <a:off x="9043" y="4308"/>
                    <a:ext cx="0" cy="105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4057" name="AutoShape 505"/>
                  <p:cNvSpPr>
                    <a:spLocks noChangeShapeType="1"/>
                  </p:cNvSpPr>
                  <p:nvPr/>
                </p:nvSpPr>
                <p:spPr bwMode="auto">
                  <a:xfrm>
                    <a:off x="8766" y="4308"/>
                    <a:ext cx="0" cy="105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4056" name="AutoShape 504"/>
                  <p:cNvSpPr>
                    <a:spLocks noChangeShapeType="1"/>
                  </p:cNvSpPr>
                  <p:nvPr/>
                </p:nvSpPr>
                <p:spPr bwMode="auto">
                  <a:xfrm>
                    <a:off x="8489" y="4308"/>
                    <a:ext cx="0" cy="105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4051" name="Group 499"/>
                <p:cNvGrpSpPr>
                  <a:grpSpLocks/>
                </p:cNvGrpSpPr>
                <p:nvPr/>
              </p:nvGrpSpPr>
              <p:grpSpPr bwMode="auto">
                <a:xfrm rot="5400000">
                  <a:off x="5420" y="2902"/>
                  <a:ext cx="591" cy="105"/>
                  <a:chOff x="8489" y="4308"/>
                  <a:chExt cx="554" cy="105"/>
                </a:xfrm>
              </p:grpSpPr>
              <p:sp>
                <p:nvSpPr>
                  <p:cNvPr id="24054" name="AutoShape 502"/>
                  <p:cNvSpPr>
                    <a:spLocks noChangeShapeType="1"/>
                  </p:cNvSpPr>
                  <p:nvPr/>
                </p:nvSpPr>
                <p:spPr bwMode="auto">
                  <a:xfrm>
                    <a:off x="9043" y="4308"/>
                    <a:ext cx="0" cy="105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4053" name="AutoShape 501"/>
                  <p:cNvSpPr>
                    <a:spLocks noChangeShapeType="1"/>
                  </p:cNvSpPr>
                  <p:nvPr/>
                </p:nvSpPr>
                <p:spPr bwMode="auto">
                  <a:xfrm>
                    <a:off x="8766" y="4308"/>
                    <a:ext cx="0" cy="105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4052" name="AutoShape 500"/>
                  <p:cNvSpPr>
                    <a:spLocks noChangeShapeType="1"/>
                  </p:cNvSpPr>
                  <p:nvPr/>
                </p:nvSpPr>
                <p:spPr bwMode="auto">
                  <a:xfrm>
                    <a:off x="8489" y="4308"/>
                    <a:ext cx="0" cy="105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4047" name="Group 495"/>
                <p:cNvGrpSpPr>
                  <a:grpSpLocks/>
                </p:cNvGrpSpPr>
                <p:nvPr/>
              </p:nvGrpSpPr>
              <p:grpSpPr bwMode="auto">
                <a:xfrm rot="5400000">
                  <a:off x="5418" y="2319"/>
                  <a:ext cx="591" cy="105"/>
                  <a:chOff x="8489" y="4308"/>
                  <a:chExt cx="554" cy="105"/>
                </a:xfrm>
              </p:grpSpPr>
              <p:sp>
                <p:nvSpPr>
                  <p:cNvPr id="24050" name="AutoShape 498"/>
                  <p:cNvSpPr>
                    <a:spLocks noChangeShapeType="1"/>
                  </p:cNvSpPr>
                  <p:nvPr/>
                </p:nvSpPr>
                <p:spPr bwMode="auto">
                  <a:xfrm>
                    <a:off x="9043" y="4308"/>
                    <a:ext cx="0" cy="105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4049" name="AutoShape 497"/>
                  <p:cNvSpPr>
                    <a:spLocks noChangeShapeType="1"/>
                  </p:cNvSpPr>
                  <p:nvPr/>
                </p:nvSpPr>
                <p:spPr bwMode="auto">
                  <a:xfrm>
                    <a:off x="8766" y="4308"/>
                    <a:ext cx="0" cy="105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4048" name="AutoShape 496"/>
                  <p:cNvSpPr>
                    <a:spLocks noChangeShapeType="1"/>
                  </p:cNvSpPr>
                  <p:nvPr/>
                </p:nvSpPr>
                <p:spPr bwMode="auto">
                  <a:xfrm>
                    <a:off x="8489" y="4308"/>
                    <a:ext cx="0" cy="105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4043" name="Group 491"/>
                <p:cNvGrpSpPr>
                  <a:grpSpLocks/>
                </p:cNvGrpSpPr>
                <p:nvPr/>
              </p:nvGrpSpPr>
              <p:grpSpPr bwMode="auto">
                <a:xfrm rot="5400000">
                  <a:off x="5420" y="1728"/>
                  <a:ext cx="591" cy="105"/>
                  <a:chOff x="8489" y="4308"/>
                  <a:chExt cx="554" cy="105"/>
                </a:xfrm>
              </p:grpSpPr>
              <p:sp>
                <p:nvSpPr>
                  <p:cNvPr id="24046" name="AutoShape 494"/>
                  <p:cNvSpPr>
                    <a:spLocks noChangeShapeType="1"/>
                  </p:cNvSpPr>
                  <p:nvPr/>
                </p:nvSpPr>
                <p:spPr bwMode="auto">
                  <a:xfrm>
                    <a:off x="9043" y="4308"/>
                    <a:ext cx="0" cy="105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4045" name="AutoShape 493"/>
                  <p:cNvSpPr>
                    <a:spLocks noChangeShapeType="1"/>
                  </p:cNvSpPr>
                  <p:nvPr/>
                </p:nvSpPr>
                <p:spPr bwMode="auto">
                  <a:xfrm>
                    <a:off x="8766" y="4308"/>
                    <a:ext cx="0" cy="105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4044" name="AutoShape 492"/>
                  <p:cNvSpPr>
                    <a:spLocks noChangeShapeType="1"/>
                  </p:cNvSpPr>
                  <p:nvPr/>
                </p:nvSpPr>
                <p:spPr bwMode="auto">
                  <a:xfrm>
                    <a:off x="8489" y="4308"/>
                    <a:ext cx="0" cy="105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24021" name="Group 469"/>
              <p:cNvGrpSpPr>
                <a:grpSpLocks/>
              </p:cNvGrpSpPr>
              <p:nvPr/>
            </p:nvGrpSpPr>
            <p:grpSpPr bwMode="auto">
              <a:xfrm>
                <a:off x="5655" y="5013"/>
                <a:ext cx="111" cy="2917"/>
                <a:chOff x="5657" y="1485"/>
                <a:chExt cx="111" cy="2947"/>
              </a:xfrm>
            </p:grpSpPr>
            <p:grpSp>
              <p:nvGrpSpPr>
                <p:cNvPr id="24038" name="Group 486"/>
                <p:cNvGrpSpPr>
                  <a:grpSpLocks/>
                </p:cNvGrpSpPr>
                <p:nvPr/>
              </p:nvGrpSpPr>
              <p:grpSpPr bwMode="auto">
                <a:xfrm rot="5400000">
                  <a:off x="5419" y="4084"/>
                  <a:ext cx="591" cy="105"/>
                  <a:chOff x="8489" y="4308"/>
                  <a:chExt cx="554" cy="105"/>
                </a:xfrm>
              </p:grpSpPr>
              <p:sp>
                <p:nvSpPr>
                  <p:cNvPr id="24041" name="AutoShape 489"/>
                  <p:cNvSpPr>
                    <a:spLocks noChangeShapeType="1"/>
                  </p:cNvSpPr>
                  <p:nvPr/>
                </p:nvSpPr>
                <p:spPr bwMode="auto">
                  <a:xfrm>
                    <a:off x="9043" y="4308"/>
                    <a:ext cx="0" cy="105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4040" name="AutoShape 488"/>
                  <p:cNvSpPr>
                    <a:spLocks noChangeShapeType="1"/>
                  </p:cNvSpPr>
                  <p:nvPr/>
                </p:nvSpPr>
                <p:spPr bwMode="auto">
                  <a:xfrm>
                    <a:off x="8766" y="4308"/>
                    <a:ext cx="0" cy="105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4039" name="AutoShape 487"/>
                  <p:cNvSpPr>
                    <a:spLocks noChangeShapeType="1"/>
                  </p:cNvSpPr>
                  <p:nvPr/>
                </p:nvSpPr>
                <p:spPr bwMode="auto">
                  <a:xfrm>
                    <a:off x="8489" y="4308"/>
                    <a:ext cx="0" cy="105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4034" name="Group 482"/>
                <p:cNvGrpSpPr>
                  <a:grpSpLocks/>
                </p:cNvGrpSpPr>
                <p:nvPr/>
              </p:nvGrpSpPr>
              <p:grpSpPr bwMode="auto">
                <a:xfrm rot="5400000">
                  <a:off x="5414" y="3493"/>
                  <a:ext cx="591" cy="105"/>
                  <a:chOff x="8489" y="4308"/>
                  <a:chExt cx="554" cy="105"/>
                </a:xfrm>
              </p:grpSpPr>
              <p:sp>
                <p:nvSpPr>
                  <p:cNvPr id="24037" name="AutoShape 485"/>
                  <p:cNvSpPr>
                    <a:spLocks noChangeShapeType="1"/>
                  </p:cNvSpPr>
                  <p:nvPr/>
                </p:nvSpPr>
                <p:spPr bwMode="auto">
                  <a:xfrm>
                    <a:off x="9043" y="4308"/>
                    <a:ext cx="0" cy="105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4036" name="AutoShape 484"/>
                  <p:cNvSpPr>
                    <a:spLocks noChangeShapeType="1"/>
                  </p:cNvSpPr>
                  <p:nvPr/>
                </p:nvSpPr>
                <p:spPr bwMode="auto">
                  <a:xfrm>
                    <a:off x="8766" y="4308"/>
                    <a:ext cx="0" cy="105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4035" name="AutoShape 483"/>
                  <p:cNvSpPr>
                    <a:spLocks noChangeShapeType="1"/>
                  </p:cNvSpPr>
                  <p:nvPr/>
                </p:nvSpPr>
                <p:spPr bwMode="auto">
                  <a:xfrm>
                    <a:off x="8489" y="4308"/>
                    <a:ext cx="0" cy="105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4030" name="Group 478"/>
                <p:cNvGrpSpPr>
                  <a:grpSpLocks/>
                </p:cNvGrpSpPr>
                <p:nvPr/>
              </p:nvGrpSpPr>
              <p:grpSpPr bwMode="auto">
                <a:xfrm rot="5400000">
                  <a:off x="5420" y="2902"/>
                  <a:ext cx="591" cy="105"/>
                  <a:chOff x="8489" y="4308"/>
                  <a:chExt cx="554" cy="105"/>
                </a:xfrm>
              </p:grpSpPr>
              <p:sp>
                <p:nvSpPr>
                  <p:cNvPr id="24033" name="AutoShape 481"/>
                  <p:cNvSpPr>
                    <a:spLocks noChangeShapeType="1"/>
                  </p:cNvSpPr>
                  <p:nvPr/>
                </p:nvSpPr>
                <p:spPr bwMode="auto">
                  <a:xfrm>
                    <a:off x="9043" y="4308"/>
                    <a:ext cx="0" cy="105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4032" name="AutoShape 480"/>
                  <p:cNvSpPr>
                    <a:spLocks noChangeShapeType="1"/>
                  </p:cNvSpPr>
                  <p:nvPr/>
                </p:nvSpPr>
                <p:spPr bwMode="auto">
                  <a:xfrm>
                    <a:off x="8766" y="4308"/>
                    <a:ext cx="0" cy="105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4031" name="AutoShape 479"/>
                  <p:cNvSpPr>
                    <a:spLocks noChangeShapeType="1"/>
                  </p:cNvSpPr>
                  <p:nvPr/>
                </p:nvSpPr>
                <p:spPr bwMode="auto">
                  <a:xfrm>
                    <a:off x="8489" y="4308"/>
                    <a:ext cx="0" cy="105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4026" name="Group 474"/>
                <p:cNvGrpSpPr>
                  <a:grpSpLocks/>
                </p:cNvGrpSpPr>
                <p:nvPr/>
              </p:nvGrpSpPr>
              <p:grpSpPr bwMode="auto">
                <a:xfrm rot="5400000">
                  <a:off x="5418" y="2319"/>
                  <a:ext cx="591" cy="105"/>
                  <a:chOff x="8489" y="4308"/>
                  <a:chExt cx="554" cy="105"/>
                </a:xfrm>
              </p:grpSpPr>
              <p:sp>
                <p:nvSpPr>
                  <p:cNvPr id="24029" name="AutoShape 477"/>
                  <p:cNvSpPr>
                    <a:spLocks noChangeShapeType="1"/>
                  </p:cNvSpPr>
                  <p:nvPr/>
                </p:nvSpPr>
                <p:spPr bwMode="auto">
                  <a:xfrm>
                    <a:off x="9043" y="4308"/>
                    <a:ext cx="0" cy="105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4028" name="AutoShape 476"/>
                  <p:cNvSpPr>
                    <a:spLocks noChangeShapeType="1"/>
                  </p:cNvSpPr>
                  <p:nvPr/>
                </p:nvSpPr>
                <p:spPr bwMode="auto">
                  <a:xfrm>
                    <a:off x="8766" y="4308"/>
                    <a:ext cx="0" cy="105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4027" name="AutoShape 475"/>
                  <p:cNvSpPr>
                    <a:spLocks noChangeShapeType="1"/>
                  </p:cNvSpPr>
                  <p:nvPr/>
                </p:nvSpPr>
                <p:spPr bwMode="auto">
                  <a:xfrm>
                    <a:off x="8489" y="4308"/>
                    <a:ext cx="0" cy="105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4022" name="Group 470"/>
                <p:cNvGrpSpPr>
                  <a:grpSpLocks/>
                </p:cNvGrpSpPr>
                <p:nvPr/>
              </p:nvGrpSpPr>
              <p:grpSpPr bwMode="auto">
                <a:xfrm rot="5400000">
                  <a:off x="5420" y="1728"/>
                  <a:ext cx="591" cy="105"/>
                  <a:chOff x="8489" y="4308"/>
                  <a:chExt cx="554" cy="105"/>
                </a:xfrm>
              </p:grpSpPr>
              <p:sp>
                <p:nvSpPr>
                  <p:cNvPr id="24025" name="AutoShape 473"/>
                  <p:cNvSpPr>
                    <a:spLocks noChangeShapeType="1"/>
                  </p:cNvSpPr>
                  <p:nvPr/>
                </p:nvSpPr>
                <p:spPr bwMode="auto">
                  <a:xfrm>
                    <a:off x="9043" y="4308"/>
                    <a:ext cx="0" cy="105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4024" name="AutoShape 472"/>
                  <p:cNvSpPr>
                    <a:spLocks noChangeShapeType="1"/>
                  </p:cNvSpPr>
                  <p:nvPr/>
                </p:nvSpPr>
                <p:spPr bwMode="auto">
                  <a:xfrm>
                    <a:off x="8766" y="4308"/>
                    <a:ext cx="0" cy="105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4023" name="AutoShape 471"/>
                  <p:cNvSpPr>
                    <a:spLocks noChangeShapeType="1"/>
                  </p:cNvSpPr>
                  <p:nvPr/>
                </p:nvSpPr>
                <p:spPr bwMode="auto">
                  <a:xfrm>
                    <a:off x="8489" y="4308"/>
                    <a:ext cx="0" cy="105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23977" name="Group 425"/>
            <p:cNvGrpSpPr>
              <a:grpSpLocks/>
            </p:cNvGrpSpPr>
            <p:nvPr/>
          </p:nvGrpSpPr>
          <p:grpSpPr bwMode="auto">
            <a:xfrm rot="5400000">
              <a:off x="4832" y="1669"/>
              <a:ext cx="113" cy="6115"/>
              <a:chOff x="5655" y="1485"/>
              <a:chExt cx="113" cy="6445"/>
            </a:xfrm>
          </p:grpSpPr>
          <p:grpSp>
            <p:nvGrpSpPr>
              <p:cNvPr id="23999" name="Group 447"/>
              <p:cNvGrpSpPr>
                <a:grpSpLocks/>
              </p:cNvGrpSpPr>
              <p:nvPr/>
            </p:nvGrpSpPr>
            <p:grpSpPr bwMode="auto">
              <a:xfrm>
                <a:off x="5657" y="1485"/>
                <a:ext cx="111" cy="2947"/>
                <a:chOff x="5657" y="1485"/>
                <a:chExt cx="111" cy="2947"/>
              </a:xfrm>
            </p:grpSpPr>
            <p:grpSp>
              <p:nvGrpSpPr>
                <p:cNvPr id="24016" name="Group 464"/>
                <p:cNvGrpSpPr>
                  <a:grpSpLocks/>
                </p:cNvGrpSpPr>
                <p:nvPr/>
              </p:nvGrpSpPr>
              <p:grpSpPr bwMode="auto">
                <a:xfrm rot="5400000">
                  <a:off x="5419" y="4084"/>
                  <a:ext cx="591" cy="105"/>
                  <a:chOff x="8489" y="4308"/>
                  <a:chExt cx="554" cy="105"/>
                </a:xfrm>
              </p:grpSpPr>
              <p:sp>
                <p:nvSpPr>
                  <p:cNvPr id="24019" name="AutoShape 467"/>
                  <p:cNvSpPr>
                    <a:spLocks noChangeShapeType="1"/>
                  </p:cNvSpPr>
                  <p:nvPr/>
                </p:nvSpPr>
                <p:spPr bwMode="auto">
                  <a:xfrm>
                    <a:off x="9043" y="4308"/>
                    <a:ext cx="0" cy="105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4018" name="AutoShape 466"/>
                  <p:cNvSpPr>
                    <a:spLocks noChangeShapeType="1"/>
                  </p:cNvSpPr>
                  <p:nvPr/>
                </p:nvSpPr>
                <p:spPr bwMode="auto">
                  <a:xfrm>
                    <a:off x="8766" y="4308"/>
                    <a:ext cx="0" cy="105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4017" name="AutoShape 465"/>
                  <p:cNvSpPr>
                    <a:spLocks noChangeShapeType="1"/>
                  </p:cNvSpPr>
                  <p:nvPr/>
                </p:nvSpPr>
                <p:spPr bwMode="auto">
                  <a:xfrm>
                    <a:off x="8489" y="4308"/>
                    <a:ext cx="0" cy="105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4012" name="Group 460"/>
                <p:cNvGrpSpPr>
                  <a:grpSpLocks/>
                </p:cNvGrpSpPr>
                <p:nvPr/>
              </p:nvGrpSpPr>
              <p:grpSpPr bwMode="auto">
                <a:xfrm rot="5400000">
                  <a:off x="5414" y="3493"/>
                  <a:ext cx="591" cy="105"/>
                  <a:chOff x="8489" y="4308"/>
                  <a:chExt cx="554" cy="105"/>
                </a:xfrm>
              </p:grpSpPr>
              <p:sp>
                <p:nvSpPr>
                  <p:cNvPr id="24015" name="AutoShape 463"/>
                  <p:cNvSpPr>
                    <a:spLocks noChangeShapeType="1"/>
                  </p:cNvSpPr>
                  <p:nvPr/>
                </p:nvSpPr>
                <p:spPr bwMode="auto">
                  <a:xfrm>
                    <a:off x="9043" y="4308"/>
                    <a:ext cx="0" cy="105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4014" name="AutoShape 462"/>
                  <p:cNvSpPr>
                    <a:spLocks noChangeShapeType="1"/>
                  </p:cNvSpPr>
                  <p:nvPr/>
                </p:nvSpPr>
                <p:spPr bwMode="auto">
                  <a:xfrm>
                    <a:off x="8766" y="4308"/>
                    <a:ext cx="0" cy="105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4013" name="AutoShape 461"/>
                  <p:cNvSpPr>
                    <a:spLocks noChangeShapeType="1"/>
                  </p:cNvSpPr>
                  <p:nvPr/>
                </p:nvSpPr>
                <p:spPr bwMode="auto">
                  <a:xfrm>
                    <a:off x="8489" y="4308"/>
                    <a:ext cx="0" cy="105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4008" name="Group 456"/>
                <p:cNvGrpSpPr>
                  <a:grpSpLocks/>
                </p:cNvGrpSpPr>
                <p:nvPr/>
              </p:nvGrpSpPr>
              <p:grpSpPr bwMode="auto">
                <a:xfrm rot="5400000">
                  <a:off x="5420" y="2902"/>
                  <a:ext cx="591" cy="105"/>
                  <a:chOff x="8489" y="4308"/>
                  <a:chExt cx="554" cy="105"/>
                </a:xfrm>
              </p:grpSpPr>
              <p:sp>
                <p:nvSpPr>
                  <p:cNvPr id="24011" name="AutoShape 459"/>
                  <p:cNvSpPr>
                    <a:spLocks noChangeShapeType="1"/>
                  </p:cNvSpPr>
                  <p:nvPr/>
                </p:nvSpPr>
                <p:spPr bwMode="auto">
                  <a:xfrm>
                    <a:off x="9043" y="4308"/>
                    <a:ext cx="0" cy="105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4010" name="AutoShape 458"/>
                  <p:cNvSpPr>
                    <a:spLocks noChangeShapeType="1"/>
                  </p:cNvSpPr>
                  <p:nvPr/>
                </p:nvSpPr>
                <p:spPr bwMode="auto">
                  <a:xfrm>
                    <a:off x="8766" y="4308"/>
                    <a:ext cx="0" cy="105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4009" name="AutoShape 457"/>
                  <p:cNvSpPr>
                    <a:spLocks noChangeShapeType="1"/>
                  </p:cNvSpPr>
                  <p:nvPr/>
                </p:nvSpPr>
                <p:spPr bwMode="auto">
                  <a:xfrm>
                    <a:off x="8489" y="4308"/>
                    <a:ext cx="0" cy="105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4004" name="Group 452"/>
                <p:cNvGrpSpPr>
                  <a:grpSpLocks/>
                </p:cNvGrpSpPr>
                <p:nvPr/>
              </p:nvGrpSpPr>
              <p:grpSpPr bwMode="auto">
                <a:xfrm rot="5400000">
                  <a:off x="5418" y="2319"/>
                  <a:ext cx="591" cy="105"/>
                  <a:chOff x="8489" y="4308"/>
                  <a:chExt cx="554" cy="105"/>
                </a:xfrm>
              </p:grpSpPr>
              <p:sp>
                <p:nvSpPr>
                  <p:cNvPr id="24007" name="AutoShape 455"/>
                  <p:cNvSpPr>
                    <a:spLocks noChangeShapeType="1"/>
                  </p:cNvSpPr>
                  <p:nvPr/>
                </p:nvSpPr>
                <p:spPr bwMode="auto">
                  <a:xfrm>
                    <a:off x="9043" y="4308"/>
                    <a:ext cx="0" cy="105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4006" name="AutoShape 454"/>
                  <p:cNvSpPr>
                    <a:spLocks noChangeShapeType="1"/>
                  </p:cNvSpPr>
                  <p:nvPr/>
                </p:nvSpPr>
                <p:spPr bwMode="auto">
                  <a:xfrm>
                    <a:off x="8766" y="4308"/>
                    <a:ext cx="0" cy="105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4005" name="AutoShape 453"/>
                  <p:cNvSpPr>
                    <a:spLocks noChangeShapeType="1"/>
                  </p:cNvSpPr>
                  <p:nvPr/>
                </p:nvSpPr>
                <p:spPr bwMode="auto">
                  <a:xfrm>
                    <a:off x="8489" y="4308"/>
                    <a:ext cx="0" cy="105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4000" name="Group 448"/>
                <p:cNvGrpSpPr>
                  <a:grpSpLocks/>
                </p:cNvGrpSpPr>
                <p:nvPr/>
              </p:nvGrpSpPr>
              <p:grpSpPr bwMode="auto">
                <a:xfrm rot="5400000">
                  <a:off x="5420" y="1728"/>
                  <a:ext cx="591" cy="105"/>
                  <a:chOff x="8489" y="4308"/>
                  <a:chExt cx="554" cy="105"/>
                </a:xfrm>
              </p:grpSpPr>
              <p:sp>
                <p:nvSpPr>
                  <p:cNvPr id="24003" name="AutoShape 451"/>
                  <p:cNvSpPr>
                    <a:spLocks noChangeShapeType="1"/>
                  </p:cNvSpPr>
                  <p:nvPr/>
                </p:nvSpPr>
                <p:spPr bwMode="auto">
                  <a:xfrm>
                    <a:off x="9043" y="4308"/>
                    <a:ext cx="0" cy="105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4002" name="AutoShape 450"/>
                  <p:cNvSpPr>
                    <a:spLocks noChangeShapeType="1"/>
                  </p:cNvSpPr>
                  <p:nvPr/>
                </p:nvSpPr>
                <p:spPr bwMode="auto">
                  <a:xfrm>
                    <a:off x="8766" y="4308"/>
                    <a:ext cx="0" cy="105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4001" name="AutoShape 449"/>
                  <p:cNvSpPr>
                    <a:spLocks noChangeShapeType="1"/>
                  </p:cNvSpPr>
                  <p:nvPr/>
                </p:nvSpPr>
                <p:spPr bwMode="auto">
                  <a:xfrm>
                    <a:off x="8489" y="4308"/>
                    <a:ext cx="0" cy="105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23978" name="Group 426"/>
              <p:cNvGrpSpPr>
                <a:grpSpLocks/>
              </p:cNvGrpSpPr>
              <p:nvPr/>
            </p:nvGrpSpPr>
            <p:grpSpPr bwMode="auto">
              <a:xfrm>
                <a:off x="5655" y="5013"/>
                <a:ext cx="111" cy="2917"/>
                <a:chOff x="5657" y="1485"/>
                <a:chExt cx="111" cy="2947"/>
              </a:xfrm>
            </p:grpSpPr>
            <p:grpSp>
              <p:nvGrpSpPr>
                <p:cNvPr id="23995" name="Group 443"/>
                <p:cNvGrpSpPr>
                  <a:grpSpLocks/>
                </p:cNvGrpSpPr>
                <p:nvPr/>
              </p:nvGrpSpPr>
              <p:grpSpPr bwMode="auto">
                <a:xfrm rot="5400000">
                  <a:off x="5419" y="4084"/>
                  <a:ext cx="591" cy="105"/>
                  <a:chOff x="8489" y="4308"/>
                  <a:chExt cx="554" cy="105"/>
                </a:xfrm>
              </p:grpSpPr>
              <p:sp>
                <p:nvSpPr>
                  <p:cNvPr id="23998" name="AutoShape 446"/>
                  <p:cNvSpPr>
                    <a:spLocks noChangeShapeType="1"/>
                  </p:cNvSpPr>
                  <p:nvPr/>
                </p:nvSpPr>
                <p:spPr bwMode="auto">
                  <a:xfrm>
                    <a:off x="9043" y="4308"/>
                    <a:ext cx="0" cy="105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997" name="AutoShape 445"/>
                  <p:cNvSpPr>
                    <a:spLocks noChangeShapeType="1"/>
                  </p:cNvSpPr>
                  <p:nvPr/>
                </p:nvSpPr>
                <p:spPr bwMode="auto">
                  <a:xfrm>
                    <a:off x="8766" y="4308"/>
                    <a:ext cx="0" cy="105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996" name="AutoShape 444"/>
                  <p:cNvSpPr>
                    <a:spLocks noChangeShapeType="1"/>
                  </p:cNvSpPr>
                  <p:nvPr/>
                </p:nvSpPr>
                <p:spPr bwMode="auto">
                  <a:xfrm>
                    <a:off x="8489" y="4308"/>
                    <a:ext cx="0" cy="105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3991" name="Group 439"/>
                <p:cNvGrpSpPr>
                  <a:grpSpLocks/>
                </p:cNvGrpSpPr>
                <p:nvPr/>
              </p:nvGrpSpPr>
              <p:grpSpPr bwMode="auto">
                <a:xfrm rot="5400000">
                  <a:off x="5414" y="3493"/>
                  <a:ext cx="591" cy="105"/>
                  <a:chOff x="8489" y="4308"/>
                  <a:chExt cx="554" cy="105"/>
                </a:xfrm>
              </p:grpSpPr>
              <p:sp>
                <p:nvSpPr>
                  <p:cNvPr id="23994" name="AutoShape 442"/>
                  <p:cNvSpPr>
                    <a:spLocks noChangeShapeType="1"/>
                  </p:cNvSpPr>
                  <p:nvPr/>
                </p:nvSpPr>
                <p:spPr bwMode="auto">
                  <a:xfrm>
                    <a:off x="9043" y="4308"/>
                    <a:ext cx="0" cy="105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993" name="AutoShape 441"/>
                  <p:cNvSpPr>
                    <a:spLocks noChangeShapeType="1"/>
                  </p:cNvSpPr>
                  <p:nvPr/>
                </p:nvSpPr>
                <p:spPr bwMode="auto">
                  <a:xfrm>
                    <a:off x="8766" y="4308"/>
                    <a:ext cx="0" cy="105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992" name="AutoShape 440"/>
                  <p:cNvSpPr>
                    <a:spLocks noChangeShapeType="1"/>
                  </p:cNvSpPr>
                  <p:nvPr/>
                </p:nvSpPr>
                <p:spPr bwMode="auto">
                  <a:xfrm>
                    <a:off x="8489" y="4308"/>
                    <a:ext cx="0" cy="105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3987" name="Group 435"/>
                <p:cNvGrpSpPr>
                  <a:grpSpLocks/>
                </p:cNvGrpSpPr>
                <p:nvPr/>
              </p:nvGrpSpPr>
              <p:grpSpPr bwMode="auto">
                <a:xfrm rot="5400000">
                  <a:off x="5420" y="2902"/>
                  <a:ext cx="591" cy="105"/>
                  <a:chOff x="8489" y="4308"/>
                  <a:chExt cx="554" cy="105"/>
                </a:xfrm>
              </p:grpSpPr>
              <p:sp>
                <p:nvSpPr>
                  <p:cNvPr id="23990" name="AutoShape 438"/>
                  <p:cNvSpPr>
                    <a:spLocks noChangeShapeType="1"/>
                  </p:cNvSpPr>
                  <p:nvPr/>
                </p:nvSpPr>
                <p:spPr bwMode="auto">
                  <a:xfrm>
                    <a:off x="9043" y="4308"/>
                    <a:ext cx="0" cy="105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989" name="AutoShape 437"/>
                  <p:cNvSpPr>
                    <a:spLocks noChangeShapeType="1"/>
                  </p:cNvSpPr>
                  <p:nvPr/>
                </p:nvSpPr>
                <p:spPr bwMode="auto">
                  <a:xfrm>
                    <a:off x="8766" y="4308"/>
                    <a:ext cx="0" cy="105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988" name="AutoShape 436"/>
                  <p:cNvSpPr>
                    <a:spLocks noChangeShapeType="1"/>
                  </p:cNvSpPr>
                  <p:nvPr/>
                </p:nvSpPr>
                <p:spPr bwMode="auto">
                  <a:xfrm>
                    <a:off x="8489" y="4308"/>
                    <a:ext cx="0" cy="105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3983" name="Group 431"/>
                <p:cNvGrpSpPr>
                  <a:grpSpLocks/>
                </p:cNvGrpSpPr>
                <p:nvPr/>
              </p:nvGrpSpPr>
              <p:grpSpPr bwMode="auto">
                <a:xfrm rot="5400000">
                  <a:off x="5418" y="2319"/>
                  <a:ext cx="591" cy="105"/>
                  <a:chOff x="8489" y="4308"/>
                  <a:chExt cx="554" cy="105"/>
                </a:xfrm>
              </p:grpSpPr>
              <p:sp>
                <p:nvSpPr>
                  <p:cNvPr id="23986" name="AutoShape 434"/>
                  <p:cNvSpPr>
                    <a:spLocks noChangeShapeType="1"/>
                  </p:cNvSpPr>
                  <p:nvPr/>
                </p:nvSpPr>
                <p:spPr bwMode="auto">
                  <a:xfrm>
                    <a:off x="9043" y="4308"/>
                    <a:ext cx="0" cy="105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985" name="AutoShape 433"/>
                  <p:cNvSpPr>
                    <a:spLocks noChangeShapeType="1"/>
                  </p:cNvSpPr>
                  <p:nvPr/>
                </p:nvSpPr>
                <p:spPr bwMode="auto">
                  <a:xfrm>
                    <a:off x="8766" y="4308"/>
                    <a:ext cx="0" cy="105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984" name="AutoShape 432"/>
                  <p:cNvSpPr>
                    <a:spLocks noChangeShapeType="1"/>
                  </p:cNvSpPr>
                  <p:nvPr/>
                </p:nvSpPr>
                <p:spPr bwMode="auto">
                  <a:xfrm>
                    <a:off x="8489" y="4308"/>
                    <a:ext cx="0" cy="105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3979" name="Group 427"/>
                <p:cNvGrpSpPr>
                  <a:grpSpLocks/>
                </p:cNvGrpSpPr>
                <p:nvPr/>
              </p:nvGrpSpPr>
              <p:grpSpPr bwMode="auto">
                <a:xfrm rot="5400000">
                  <a:off x="5420" y="1728"/>
                  <a:ext cx="591" cy="105"/>
                  <a:chOff x="8489" y="4308"/>
                  <a:chExt cx="554" cy="105"/>
                </a:xfrm>
              </p:grpSpPr>
              <p:sp>
                <p:nvSpPr>
                  <p:cNvPr id="23982" name="AutoShape 430"/>
                  <p:cNvSpPr>
                    <a:spLocks noChangeShapeType="1"/>
                  </p:cNvSpPr>
                  <p:nvPr/>
                </p:nvSpPr>
                <p:spPr bwMode="auto">
                  <a:xfrm>
                    <a:off x="9043" y="4308"/>
                    <a:ext cx="0" cy="105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981" name="AutoShape 429"/>
                  <p:cNvSpPr>
                    <a:spLocks noChangeShapeType="1"/>
                  </p:cNvSpPr>
                  <p:nvPr/>
                </p:nvSpPr>
                <p:spPr bwMode="auto">
                  <a:xfrm>
                    <a:off x="8766" y="4308"/>
                    <a:ext cx="0" cy="105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980" name="AutoShape 428"/>
                  <p:cNvSpPr>
                    <a:spLocks noChangeShapeType="1"/>
                  </p:cNvSpPr>
                  <p:nvPr/>
                </p:nvSpPr>
                <p:spPr bwMode="auto">
                  <a:xfrm>
                    <a:off x="8489" y="4308"/>
                    <a:ext cx="0" cy="105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</p:grpSp>
        </p:grpSp>
      </p:grpSp>
      <p:grpSp>
        <p:nvGrpSpPr>
          <p:cNvPr id="23553" name="Group 1"/>
          <p:cNvGrpSpPr>
            <a:grpSpLocks/>
          </p:cNvGrpSpPr>
          <p:nvPr/>
        </p:nvGrpSpPr>
        <p:grpSpPr bwMode="auto">
          <a:xfrm>
            <a:off x="2357422" y="1714488"/>
            <a:ext cx="5429288" cy="4857784"/>
            <a:chOff x="2028" y="1841"/>
            <a:chExt cx="8841" cy="7959"/>
          </a:xfrm>
        </p:grpSpPr>
        <p:grpSp>
          <p:nvGrpSpPr>
            <p:cNvPr id="23930" name="Group 378"/>
            <p:cNvGrpSpPr>
              <a:grpSpLocks/>
            </p:cNvGrpSpPr>
            <p:nvPr/>
          </p:nvGrpSpPr>
          <p:grpSpPr bwMode="auto">
            <a:xfrm rot="1330975">
              <a:off x="4661" y="2575"/>
              <a:ext cx="944" cy="948"/>
              <a:chOff x="6733" y="2067"/>
              <a:chExt cx="944" cy="948"/>
            </a:xfrm>
          </p:grpSpPr>
          <p:grpSp>
            <p:nvGrpSpPr>
              <p:cNvPr id="23933" name="Group 381"/>
              <p:cNvGrpSpPr>
                <a:grpSpLocks/>
              </p:cNvGrpSpPr>
              <p:nvPr/>
            </p:nvGrpSpPr>
            <p:grpSpPr bwMode="auto">
              <a:xfrm>
                <a:off x="6733" y="2067"/>
                <a:ext cx="944" cy="948"/>
                <a:chOff x="1661" y="1663"/>
                <a:chExt cx="3047" cy="4173"/>
              </a:xfrm>
            </p:grpSpPr>
            <p:grpSp>
              <p:nvGrpSpPr>
                <p:cNvPr id="23967" name="Group 415"/>
                <p:cNvGrpSpPr>
                  <a:grpSpLocks/>
                </p:cNvGrpSpPr>
                <p:nvPr/>
              </p:nvGrpSpPr>
              <p:grpSpPr bwMode="auto">
                <a:xfrm>
                  <a:off x="1661" y="1663"/>
                  <a:ext cx="1461" cy="4166"/>
                  <a:chOff x="1661" y="1663"/>
                  <a:chExt cx="1461" cy="4166"/>
                </a:xfrm>
              </p:grpSpPr>
              <p:sp>
                <p:nvSpPr>
                  <p:cNvPr id="23975" name="Freeform 423"/>
                  <p:cNvSpPr>
                    <a:spLocks/>
                  </p:cNvSpPr>
                  <p:nvPr/>
                </p:nvSpPr>
                <p:spPr bwMode="auto">
                  <a:xfrm rot="20994454" flipH="1">
                    <a:off x="1661" y="1663"/>
                    <a:ext cx="1461" cy="4166"/>
                  </a:xfrm>
                  <a:custGeom>
                    <a:avLst/>
                    <a:gdLst/>
                    <a:ahLst/>
                    <a:cxnLst>
                      <a:cxn ang="0">
                        <a:pos x="16" y="2190"/>
                      </a:cxn>
                      <a:cxn ang="0">
                        <a:pos x="91" y="1359"/>
                      </a:cxn>
                      <a:cxn ang="0">
                        <a:pos x="304" y="463"/>
                      </a:cxn>
                      <a:cxn ang="0">
                        <a:pos x="573" y="10"/>
                      </a:cxn>
                      <a:cxn ang="0">
                        <a:pos x="798" y="525"/>
                      </a:cxn>
                      <a:cxn ang="0">
                        <a:pos x="995" y="1113"/>
                      </a:cxn>
                      <a:cxn ang="0">
                        <a:pos x="995" y="1492"/>
                      </a:cxn>
                      <a:cxn ang="0">
                        <a:pos x="766" y="1815"/>
                      </a:cxn>
                      <a:cxn ang="0">
                        <a:pos x="188" y="2367"/>
                      </a:cxn>
                      <a:cxn ang="0">
                        <a:pos x="766" y="2402"/>
                      </a:cxn>
                      <a:cxn ang="0">
                        <a:pos x="895" y="2806"/>
                      </a:cxn>
                      <a:cxn ang="0">
                        <a:pos x="788" y="3041"/>
                      </a:cxn>
                      <a:cxn ang="0">
                        <a:pos x="336" y="2806"/>
                      </a:cxn>
                      <a:cxn ang="0">
                        <a:pos x="734" y="3158"/>
                      </a:cxn>
                      <a:cxn ang="0">
                        <a:pos x="995" y="3327"/>
                      </a:cxn>
                      <a:cxn ang="0">
                        <a:pos x="906" y="3460"/>
                      </a:cxn>
                      <a:cxn ang="0">
                        <a:pos x="188" y="2684"/>
                      </a:cxn>
                      <a:cxn ang="0">
                        <a:pos x="16" y="2190"/>
                      </a:cxn>
                    </a:cxnLst>
                    <a:rect l="0" t="0" r="r" b="b"/>
                    <a:pathLst>
                      <a:path w="1040" h="3567">
                        <a:moveTo>
                          <a:pt x="16" y="2190"/>
                        </a:moveTo>
                        <a:cubicBezTo>
                          <a:pt x="0" y="1969"/>
                          <a:pt x="43" y="1647"/>
                          <a:pt x="91" y="1359"/>
                        </a:cubicBezTo>
                        <a:cubicBezTo>
                          <a:pt x="139" y="1071"/>
                          <a:pt x="224" y="688"/>
                          <a:pt x="304" y="463"/>
                        </a:cubicBezTo>
                        <a:cubicBezTo>
                          <a:pt x="384" y="238"/>
                          <a:pt x="491" y="0"/>
                          <a:pt x="573" y="10"/>
                        </a:cubicBezTo>
                        <a:cubicBezTo>
                          <a:pt x="655" y="20"/>
                          <a:pt x="728" y="341"/>
                          <a:pt x="798" y="525"/>
                        </a:cubicBezTo>
                        <a:cubicBezTo>
                          <a:pt x="868" y="709"/>
                          <a:pt x="962" y="952"/>
                          <a:pt x="995" y="1113"/>
                        </a:cubicBezTo>
                        <a:cubicBezTo>
                          <a:pt x="1028" y="1274"/>
                          <a:pt x="1033" y="1375"/>
                          <a:pt x="995" y="1492"/>
                        </a:cubicBezTo>
                        <a:cubicBezTo>
                          <a:pt x="957" y="1609"/>
                          <a:pt x="900" y="1669"/>
                          <a:pt x="766" y="1815"/>
                        </a:cubicBezTo>
                        <a:cubicBezTo>
                          <a:pt x="632" y="1961"/>
                          <a:pt x="188" y="2269"/>
                          <a:pt x="188" y="2367"/>
                        </a:cubicBezTo>
                        <a:cubicBezTo>
                          <a:pt x="188" y="2465"/>
                          <a:pt x="648" y="2329"/>
                          <a:pt x="766" y="2402"/>
                        </a:cubicBezTo>
                        <a:cubicBezTo>
                          <a:pt x="884" y="2475"/>
                          <a:pt x="891" y="2700"/>
                          <a:pt x="895" y="2806"/>
                        </a:cubicBezTo>
                        <a:cubicBezTo>
                          <a:pt x="899" y="2912"/>
                          <a:pt x="881" y="3041"/>
                          <a:pt x="788" y="3041"/>
                        </a:cubicBezTo>
                        <a:cubicBezTo>
                          <a:pt x="695" y="3041"/>
                          <a:pt x="345" y="2787"/>
                          <a:pt x="336" y="2806"/>
                        </a:cubicBezTo>
                        <a:cubicBezTo>
                          <a:pt x="327" y="2825"/>
                          <a:pt x="624" y="3071"/>
                          <a:pt x="734" y="3158"/>
                        </a:cubicBezTo>
                        <a:cubicBezTo>
                          <a:pt x="844" y="3245"/>
                          <a:pt x="966" y="3277"/>
                          <a:pt x="995" y="3327"/>
                        </a:cubicBezTo>
                        <a:cubicBezTo>
                          <a:pt x="1024" y="3377"/>
                          <a:pt x="1040" y="3567"/>
                          <a:pt x="906" y="3460"/>
                        </a:cubicBezTo>
                        <a:cubicBezTo>
                          <a:pt x="772" y="3353"/>
                          <a:pt x="336" y="2905"/>
                          <a:pt x="188" y="2684"/>
                        </a:cubicBezTo>
                        <a:cubicBezTo>
                          <a:pt x="40" y="2463"/>
                          <a:pt x="32" y="2411"/>
                          <a:pt x="16" y="2190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974" name="Freeform 422"/>
                  <p:cNvSpPr>
                    <a:spLocks/>
                  </p:cNvSpPr>
                  <p:nvPr/>
                </p:nvSpPr>
                <p:spPr bwMode="auto">
                  <a:xfrm>
                    <a:off x="1868" y="2491"/>
                    <a:ext cx="976" cy="1394"/>
                  </a:xfrm>
                  <a:custGeom>
                    <a:avLst/>
                    <a:gdLst/>
                    <a:ahLst/>
                    <a:cxnLst>
                      <a:cxn ang="0">
                        <a:pos x="618" y="1394"/>
                      </a:cxn>
                      <a:cxn ang="0">
                        <a:pos x="324" y="1171"/>
                      </a:cxn>
                      <a:cxn ang="0">
                        <a:pos x="53" y="997"/>
                      </a:cxn>
                      <a:cxn ang="0">
                        <a:pos x="5" y="751"/>
                      </a:cxn>
                      <a:cxn ang="0">
                        <a:pos x="53" y="410"/>
                      </a:cxn>
                      <a:cxn ang="0">
                        <a:pos x="109" y="101"/>
                      </a:cxn>
                      <a:cxn ang="0">
                        <a:pos x="249" y="10"/>
                      </a:cxn>
                      <a:cxn ang="0">
                        <a:pos x="514" y="101"/>
                      </a:cxn>
                      <a:cxn ang="0">
                        <a:pos x="764" y="615"/>
                      </a:cxn>
                      <a:cxn ang="0">
                        <a:pos x="976" y="1059"/>
                      </a:cxn>
                    </a:cxnLst>
                    <a:rect l="0" t="0" r="r" b="b"/>
                    <a:pathLst>
                      <a:path w="976" h="1394">
                        <a:moveTo>
                          <a:pt x="618" y="1394"/>
                        </a:moveTo>
                        <a:cubicBezTo>
                          <a:pt x="518" y="1315"/>
                          <a:pt x="418" y="1237"/>
                          <a:pt x="324" y="1171"/>
                        </a:cubicBezTo>
                        <a:cubicBezTo>
                          <a:pt x="230" y="1105"/>
                          <a:pt x="106" y="1067"/>
                          <a:pt x="53" y="997"/>
                        </a:cubicBezTo>
                        <a:cubicBezTo>
                          <a:pt x="0" y="927"/>
                          <a:pt x="5" y="849"/>
                          <a:pt x="5" y="751"/>
                        </a:cubicBezTo>
                        <a:cubicBezTo>
                          <a:pt x="5" y="653"/>
                          <a:pt x="36" y="518"/>
                          <a:pt x="53" y="410"/>
                        </a:cubicBezTo>
                        <a:cubicBezTo>
                          <a:pt x="70" y="302"/>
                          <a:pt x="76" y="168"/>
                          <a:pt x="109" y="101"/>
                        </a:cubicBezTo>
                        <a:cubicBezTo>
                          <a:pt x="142" y="34"/>
                          <a:pt x="182" y="10"/>
                          <a:pt x="249" y="10"/>
                        </a:cubicBezTo>
                        <a:cubicBezTo>
                          <a:pt x="316" y="10"/>
                          <a:pt x="428" y="0"/>
                          <a:pt x="514" y="101"/>
                        </a:cubicBezTo>
                        <a:cubicBezTo>
                          <a:pt x="600" y="202"/>
                          <a:pt x="687" y="455"/>
                          <a:pt x="764" y="615"/>
                        </a:cubicBezTo>
                        <a:cubicBezTo>
                          <a:pt x="841" y="775"/>
                          <a:pt x="908" y="917"/>
                          <a:pt x="976" y="1059"/>
                        </a:cubicBezTo>
                      </a:path>
                    </a:pathLst>
                  </a:custGeom>
                  <a:solidFill>
                    <a:srgbClr val="7030A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973" name="Oval 421"/>
                  <p:cNvSpPr>
                    <a:spLocks noChangeArrowheads="1"/>
                  </p:cNvSpPr>
                  <p:nvPr/>
                </p:nvSpPr>
                <p:spPr bwMode="auto">
                  <a:xfrm rot="3221407">
                    <a:off x="2083" y="3285"/>
                    <a:ext cx="900" cy="554"/>
                  </a:xfrm>
                  <a:prstGeom prst="ellipse">
                    <a:avLst/>
                  </a:prstGeom>
                  <a:solidFill>
                    <a:srgbClr val="FFFF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972" name="Oval 420"/>
                  <p:cNvSpPr>
                    <a:spLocks noChangeArrowheads="1"/>
                  </p:cNvSpPr>
                  <p:nvPr/>
                </p:nvSpPr>
                <p:spPr bwMode="auto">
                  <a:xfrm>
                    <a:off x="2344" y="3408"/>
                    <a:ext cx="626" cy="573"/>
                  </a:xfrm>
                  <a:prstGeom prst="ellipse">
                    <a:avLst/>
                  </a:prstGeom>
                  <a:solidFill>
                    <a:srgbClr val="FFFF00"/>
                  </a:solidFill>
                  <a:ln w="9525">
                    <a:solidFill>
                      <a:srgbClr val="FFFF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971" name="Oval 419"/>
                  <p:cNvSpPr>
                    <a:spLocks noChangeArrowheads="1"/>
                  </p:cNvSpPr>
                  <p:nvPr/>
                </p:nvSpPr>
                <p:spPr bwMode="auto">
                  <a:xfrm>
                    <a:off x="1988" y="2048"/>
                    <a:ext cx="246" cy="305"/>
                  </a:xfrm>
                  <a:prstGeom prst="ellipse">
                    <a:avLst/>
                  </a:prstGeom>
                  <a:solidFill>
                    <a:srgbClr val="7030A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970" name="AutoShape 418"/>
                  <p:cNvSpPr>
                    <a:spLocks noChangeArrowheads="1"/>
                  </p:cNvSpPr>
                  <p:nvPr/>
                </p:nvSpPr>
                <p:spPr bwMode="auto">
                  <a:xfrm rot="14527934">
                    <a:off x="2522" y="4375"/>
                    <a:ext cx="237" cy="640"/>
                  </a:xfrm>
                  <a:custGeom>
                    <a:avLst/>
                    <a:gdLst>
                      <a:gd name="T0" fmla="*/ 10860 w 21600"/>
                      <a:gd name="T1" fmla="*/ 2187 h 21600"/>
                      <a:gd name="T2" fmla="*/ 2928 w 21600"/>
                      <a:gd name="T3" fmla="*/ 10800 h 21600"/>
                      <a:gd name="T4" fmla="*/ 10860 w 21600"/>
                      <a:gd name="T5" fmla="*/ 21600 h 21600"/>
                      <a:gd name="T6" fmla="*/ 18672 w 21600"/>
                      <a:gd name="T7" fmla="*/ 10800 h 21600"/>
                      <a:gd name="T8" fmla="*/ 17694720 60000 65536"/>
                      <a:gd name="T9" fmla="*/ 11796480 60000 65536"/>
                      <a:gd name="T10" fmla="*/ 5898240 60000 65536"/>
                      <a:gd name="T11" fmla="*/ 0 60000 65536"/>
                      <a:gd name="T12" fmla="*/ 5037 w 21600"/>
                      <a:gd name="T13" fmla="*/ 2277 h 21600"/>
                      <a:gd name="T14" fmla="*/ 16557 w 21600"/>
                      <a:gd name="T15" fmla="*/ 13677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10860" y="2187"/>
                        </a:moveTo>
                        <a:cubicBezTo>
                          <a:pt x="10451" y="1746"/>
                          <a:pt x="9529" y="1018"/>
                          <a:pt x="9015" y="730"/>
                        </a:cubicBezTo>
                        <a:cubicBezTo>
                          <a:pt x="7865" y="152"/>
                          <a:pt x="6685" y="0"/>
                          <a:pt x="5415" y="0"/>
                        </a:cubicBezTo>
                        <a:cubicBezTo>
                          <a:pt x="4175" y="152"/>
                          <a:pt x="2995" y="575"/>
                          <a:pt x="1967" y="1305"/>
                        </a:cubicBezTo>
                        <a:cubicBezTo>
                          <a:pt x="1150" y="2187"/>
                          <a:pt x="575" y="3222"/>
                          <a:pt x="242" y="4220"/>
                        </a:cubicBezTo>
                        <a:cubicBezTo>
                          <a:pt x="0" y="5410"/>
                          <a:pt x="242" y="6560"/>
                          <a:pt x="575" y="7597"/>
                        </a:cubicBezTo>
                        <a:lnTo>
                          <a:pt x="10860" y="21600"/>
                        </a:lnTo>
                        <a:lnTo>
                          <a:pt x="20995" y="7597"/>
                        </a:lnTo>
                        <a:cubicBezTo>
                          <a:pt x="21480" y="6560"/>
                          <a:pt x="21600" y="5410"/>
                          <a:pt x="21480" y="4220"/>
                        </a:cubicBezTo>
                        <a:cubicBezTo>
                          <a:pt x="21115" y="3222"/>
                          <a:pt x="20420" y="2187"/>
                          <a:pt x="19632" y="1305"/>
                        </a:cubicBezTo>
                        <a:cubicBezTo>
                          <a:pt x="18575" y="575"/>
                          <a:pt x="17425" y="152"/>
                          <a:pt x="16275" y="0"/>
                        </a:cubicBezTo>
                        <a:cubicBezTo>
                          <a:pt x="15005" y="0"/>
                          <a:pt x="13735" y="152"/>
                          <a:pt x="12705" y="730"/>
                        </a:cubicBezTo>
                        <a:cubicBezTo>
                          <a:pt x="12176" y="1018"/>
                          <a:pt x="11254" y="1746"/>
                          <a:pt x="10860" y="2187"/>
                        </a:cubicBezTo>
                        <a:close/>
                      </a:path>
                    </a:pathLst>
                  </a:custGeom>
                  <a:solidFill>
                    <a:srgbClr val="7030A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969" name="Oval 417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4686"/>
                    <a:ext cx="258" cy="225"/>
                  </a:xfrm>
                  <a:prstGeom prst="ellipse">
                    <a:avLst/>
                  </a:prstGeom>
                  <a:solidFill>
                    <a:srgbClr val="FFFF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968" name="Oval 416"/>
                  <p:cNvSpPr>
                    <a:spLocks noChangeArrowheads="1"/>
                  </p:cNvSpPr>
                  <p:nvPr/>
                </p:nvSpPr>
                <p:spPr bwMode="auto">
                  <a:xfrm>
                    <a:off x="2359" y="4681"/>
                    <a:ext cx="240" cy="205"/>
                  </a:xfrm>
                  <a:prstGeom prst="ellipse">
                    <a:avLst/>
                  </a:prstGeom>
                  <a:solidFill>
                    <a:srgbClr val="7030A0"/>
                  </a:solidFill>
                  <a:ln w="9525">
                    <a:solidFill>
                      <a:srgbClr val="7030A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3958" name="Group 406"/>
                <p:cNvGrpSpPr>
                  <a:grpSpLocks/>
                </p:cNvGrpSpPr>
                <p:nvPr/>
              </p:nvGrpSpPr>
              <p:grpSpPr bwMode="auto">
                <a:xfrm flipH="1">
                  <a:off x="3247" y="1670"/>
                  <a:ext cx="1461" cy="4166"/>
                  <a:chOff x="1661" y="1663"/>
                  <a:chExt cx="1461" cy="4166"/>
                </a:xfrm>
              </p:grpSpPr>
              <p:sp>
                <p:nvSpPr>
                  <p:cNvPr id="23966" name="Freeform 414"/>
                  <p:cNvSpPr>
                    <a:spLocks/>
                  </p:cNvSpPr>
                  <p:nvPr/>
                </p:nvSpPr>
                <p:spPr bwMode="auto">
                  <a:xfrm rot="20994454" flipH="1">
                    <a:off x="1661" y="1663"/>
                    <a:ext cx="1461" cy="4166"/>
                  </a:xfrm>
                  <a:custGeom>
                    <a:avLst/>
                    <a:gdLst/>
                    <a:ahLst/>
                    <a:cxnLst>
                      <a:cxn ang="0">
                        <a:pos x="16" y="2190"/>
                      </a:cxn>
                      <a:cxn ang="0">
                        <a:pos x="91" y="1359"/>
                      </a:cxn>
                      <a:cxn ang="0">
                        <a:pos x="304" y="463"/>
                      </a:cxn>
                      <a:cxn ang="0">
                        <a:pos x="573" y="10"/>
                      </a:cxn>
                      <a:cxn ang="0">
                        <a:pos x="798" y="525"/>
                      </a:cxn>
                      <a:cxn ang="0">
                        <a:pos x="995" y="1113"/>
                      </a:cxn>
                      <a:cxn ang="0">
                        <a:pos x="995" y="1492"/>
                      </a:cxn>
                      <a:cxn ang="0">
                        <a:pos x="766" y="1815"/>
                      </a:cxn>
                      <a:cxn ang="0">
                        <a:pos x="188" y="2367"/>
                      </a:cxn>
                      <a:cxn ang="0">
                        <a:pos x="766" y="2402"/>
                      </a:cxn>
                      <a:cxn ang="0">
                        <a:pos x="895" y="2806"/>
                      </a:cxn>
                      <a:cxn ang="0">
                        <a:pos x="788" y="3041"/>
                      </a:cxn>
                      <a:cxn ang="0">
                        <a:pos x="336" y="2806"/>
                      </a:cxn>
                      <a:cxn ang="0">
                        <a:pos x="734" y="3158"/>
                      </a:cxn>
                      <a:cxn ang="0">
                        <a:pos x="995" y="3327"/>
                      </a:cxn>
                      <a:cxn ang="0">
                        <a:pos x="906" y="3460"/>
                      </a:cxn>
                      <a:cxn ang="0">
                        <a:pos x="188" y="2684"/>
                      </a:cxn>
                      <a:cxn ang="0">
                        <a:pos x="16" y="2190"/>
                      </a:cxn>
                    </a:cxnLst>
                    <a:rect l="0" t="0" r="r" b="b"/>
                    <a:pathLst>
                      <a:path w="1040" h="3567">
                        <a:moveTo>
                          <a:pt x="16" y="2190"/>
                        </a:moveTo>
                        <a:cubicBezTo>
                          <a:pt x="0" y="1969"/>
                          <a:pt x="43" y="1647"/>
                          <a:pt x="91" y="1359"/>
                        </a:cubicBezTo>
                        <a:cubicBezTo>
                          <a:pt x="139" y="1071"/>
                          <a:pt x="224" y="688"/>
                          <a:pt x="304" y="463"/>
                        </a:cubicBezTo>
                        <a:cubicBezTo>
                          <a:pt x="384" y="238"/>
                          <a:pt x="491" y="0"/>
                          <a:pt x="573" y="10"/>
                        </a:cubicBezTo>
                        <a:cubicBezTo>
                          <a:pt x="655" y="20"/>
                          <a:pt x="728" y="341"/>
                          <a:pt x="798" y="525"/>
                        </a:cubicBezTo>
                        <a:cubicBezTo>
                          <a:pt x="868" y="709"/>
                          <a:pt x="962" y="952"/>
                          <a:pt x="995" y="1113"/>
                        </a:cubicBezTo>
                        <a:cubicBezTo>
                          <a:pt x="1028" y="1274"/>
                          <a:pt x="1033" y="1375"/>
                          <a:pt x="995" y="1492"/>
                        </a:cubicBezTo>
                        <a:cubicBezTo>
                          <a:pt x="957" y="1609"/>
                          <a:pt x="900" y="1669"/>
                          <a:pt x="766" y="1815"/>
                        </a:cubicBezTo>
                        <a:cubicBezTo>
                          <a:pt x="632" y="1961"/>
                          <a:pt x="188" y="2269"/>
                          <a:pt x="188" y="2367"/>
                        </a:cubicBezTo>
                        <a:cubicBezTo>
                          <a:pt x="188" y="2465"/>
                          <a:pt x="648" y="2329"/>
                          <a:pt x="766" y="2402"/>
                        </a:cubicBezTo>
                        <a:cubicBezTo>
                          <a:pt x="884" y="2475"/>
                          <a:pt x="891" y="2700"/>
                          <a:pt x="895" y="2806"/>
                        </a:cubicBezTo>
                        <a:cubicBezTo>
                          <a:pt x="899" y="2912"/>
                          <a:pt x="881" y="3041"/>
                          <a:pt x="788" y="3041"/>
                        </a:cubicBezTo>
                        <a:cubicBezTo>
                          <a:pt x="695" y="3041"/>
                          <a:pt x="345" y="2787"/>
                          <a:pt x="336" y="2806"/>
                        </a:cubicBezTo>
                        <a:cubicBezTo>
                          <a:pt x="327" y="2825"/>
                          <a:pt x="624" y="3071"/>
                          <a:pt x="734" y="3158"/>
                        </a:cubicBezTo>
                        <a:cubicBezTo>
                          <a:pt x="844" y="3245"/>
                          <a:pt x="966" y="3277"/>
                          <a:pt x="995" y="3327"/>
                        </a:cubicBezTo>
                        <a:cubicBezTo>
                          <a:pt x="1024" y="3377"/>
                          <a:pt x="1040" y="3567"/>
                          <a:pt x="906" y="3460"/>
                        </a:cubicBezTo>
                        <a:cubicBezTo>
                          <a:pt x="772" y="3353"/>
                          <a:pt x="336" y="2905"/>
                          <a:pt x="188" y="2684"/>
                        </a:cubicBezTo>
                        <a:cubicBezTo>
                          <a:pt x="40" y="2463"/>
                          <a:pt x="32" y="2411"/>
                          <a:pt x="16" y="2190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965" name="Freeform 413"/>
                  <p:cNvSpPr>
                    <a:spLocks/>
                  </p:cNvSpPr>
                  <p:nvPr/>
                </p:nvSpPr>
                <p:spPr bwMode="auto">
                  <a:xfrm>
                    <a:off x="1868" y="2491"/>
                    <a:ext cx="976" cy="1394"/>
                  </a:xfrm>
                  <a:custGeom>
                    <a:avLst/>
                    <a:gdLst/>
                    <a:ahLst/>
                    <a:cxnLst>
                      <a:cxn ang="0">
                        <a:pos x="618" y="1394"/>
                      </a:cxn>
                      <a:cxn ang="0">
                        <a:pos x="324" y="1171"/>
                      </a:cxn>
                      <a:cxn ang="0">
                        <a:pos x="53" y="997"/>
                      </a:cxn>
                      <a:cxn ang="0">
                        <a:pos x="5" y="751"/>
                      </a:cxn>
                      <a:cxn ang="0">
                        <a:pos x="53" y="410"/>
                      </a:cxn>
                      <a:cxn ang="0">
                        <a:pos x="109" y="101"/>
                      </a:cxn>
                      <a:cxn ang="0">
                        <a:pos x="249" y="10"/>
                      </a:cxn>
                      <a:cxn ang="0">
                        <a:pos x="514" y="101"/>
                      </a:cxn>
                      <a:cxn ang="0">
                        <a:pos x="764" y="615"/>
                      </a:cxn>
                      <a:cxn ang="0">
                        <a:pos x="976" y="1059"/>
                      </a:cxn>
                    </a:cxnLst>
                    <a:rect l="0" t="0" r="r" b="b"/>
                    <a:pathLst>
                      <a:path w="976" h="1394">
                        <a:moveTo>
                          <a:pt x="618" y="1394"/>
                        </a:moveTo>
                        <a:cubicBezTo>
                          <a:pt x="518" y="1315"/>
                          <a:pt x="418" y="1237"/>
                          <a:pt x="324" y="1171"/>
                        </a:cubicBezTo>
                        <a:cubicBezTo>
                          <a:pt x="230" y="1105"/>
                          <a:pt x="106" y="1067"/>
                          <a:pt x="53" y="997"/>
                        </a:cubicBezTo>
                        <a:cubicBezTo>
                          <a:pt x="0" y="927"/>
                          <a:pt x="5" y="849"/>
                          <a:pt x="5" y="751"/>
                        </a:cubicBezTo>
                        <a:cubicBezTo>
                          <a:pt x="5" y="653"/>
                          <a:pt x="36" y="518"/>
                          <a:pt x="53" y="410"/>
                        </a:cubicBezTo>
                        <a:cubicBezTo>
                          <a:pt x="70" y="302"/>
                          <a:pt x="76" y="168"/>
                          <a:pt x="109" y="101"/>
                        </a:cubicBezTo>
                        <a:cubicBezTo>
                          <a:pt x="142" y="34"/>
                          <a:pt x="182" y="10"/>
                          <a:pt x="249" y="10"/>
                        </a:cubicBezTo>
                        <a:cubicBezTo>
                          <a:pt x="316" y="10"/>
                          <a:pt x="428" y="0"/>
                          <a:pt x="514" y="101"/>
                        </a:cubicBezTo>
                        <a:cubicBezTo>
                          <a:pt x="600" y="202"/>
                          <a:pt x="687" y="455"/>
                          <a:pt x="764" y="615"/>
                        </a:cubicBezTo>
                        <a:cubicBezTo>
                          <a:pt x="841" y="775"/>
                          <a:pt x="908" y="917"/>
                          <a:pt x="976" y="1059"/>
                        </a:cubicBezTo>
                      </a:path>
                    </a:pathLst>
                  </a:custGeom>
                  <a:solidFill>
                    <a:srgbClr val="7030A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964" name="Oval 412"/>
                  <p:cNvSpPr>
                    <a:spLocks noChangeArrowheads="1"/>
                  </p:cNvSpPr>
                  <p:nvPr/>
                </p:nvSpPr>
                <p:spPr bwMode="auto">
                  <a:xfrm rot="3221407">
                    <a:off x="2083" y="3285"/>
                    <a:ext cx="900" cy="554"/>
                  </a:xfrm>
                  <a:prstGeom prst="ellipse">
                    <a:avLst/>
                  </a:prstGeom>
                  <a:solidFill>
                    <a:srgbClr val="FFFF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963" name="Oval 411"/>
                  <p:cNvSpPr>
                    <a:spLocks noChangeArrowheads="1"/>
                  </p:cNvSpPr>
                  <p:nvPr/>
                </p:nvSpPr>
                <p:spPr bwMode="auto">
                  <a:xfrm>
                    <a:off x="2344" y="3408"/>
                    <a:ext cx="626" cy="573"/>
                  </a:xfrm>
                  <a:prstGeom prst="ellipse">
                    <a:avLst/>
                  </a:prstGeom>
                  <a:solidFill>
                    <a:srgbClr val="FFFF00"/>
                  </a:solidFill>
                  <a:ln w="9525">
                    <a:solidFill>
                      <a:srgbClr val="FFFF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962" name="Oval 410"/>
                  <p:cNvSpPr>
                    <a:spLocks noChangeArrowheads="1"/>
                  </p:cNvSpPr>
                  <p:nvPr/>
                </p:nvSpPr>
                <p:spPr bwMode="auto">
                  <a:xfrm>
                    <a:off x="1988" y="2048"/>
                    <a:ext cx="246" cy="305"/>
                  </a:xfrm>
                  <a:prstGeom prst="ellipse">
                    <a:avLst/>
                  </a:prstGeom>
                  <a:solidFill>
                    <a:srgbClr val="7030A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961" name="AutoShape 409"/>
                  <p:cNvSpPr>
                    <a:spLocks noChangeArrowheads="1"/>
                  </p:cNvSpPr>
                  <p:nvPr/>
                </p:nvSpPr>
                <p:spPr bwMode="auto">
                  <a:xfrm rot="14527934">
                    <a:off x="2522" y="4375"/>
                    <a:ext cx="237" cy="640"/>
                  </a:xfrm>
                  <a:custGeom>
                    <a:avLst/>
                    <a:gdLst>
                      <a:gd name="T0" fmla="*/ 10860 w 21600"/>
                      <a:gd name="T1" fmla="*/ 2187 h 21600"/>
                      <a:gd name="T2" fmla="*/ 2928 w 21600"/>
                      <a:gd name="T3" fmla="*/ 10800 h 21600"/>
                      <a:gd name="T4" fmla="*/ 10860 w 21600"/>
                      <a:gd name="T5" fmla="*/ 21600 h 21600"/>
                      <a:gd name="T6" fmla="*/ 18672 w 21600"/>
                      <a:gd name="T7" fmla="*/ 10800 h 21600"/>
                      <a:gd name="T8" fmla="*/ 17694720 60000 65536"/>
                      <a:gd name="T9" fmla="*/ 11796480 60000 65536"/>
                      <a:gd name="T10" fmla="*/ 5898240 60000 65536"/>
                      <a:gd name="T11" fmla="*/ 0 60000 65536"/>
                      <a:gd name="T12" fmla="*/ 5037 w 21600"/>
                      <a:gd name="T13" fmla="*/ 2277 h 21600"/>
                      <a:gd name="T14" fmla="*/ 16557 w 21600"/>
                      <a:gd name="T15" fmla="*/ 13677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10860" y="2187"/>
                        </a:moveTo>
                        <a:cubicBezTo>
                          <a:pt x="10451" y="1746"/>
                          <a:pt x="9529" y="1018"/>
                          <a:pt x="9015" y="730"/>
                        </a:cubicBezTo>
                        <a:cubicBezTo>
                          <a:pt x="7865" y="152"/>
                          <a:pt x="6685" y="0"/>
                          <a:pt x="5415" y="0"/>
                        </a:cubicBezTo>
                        <a:cubicBezTo>
                          <a:pt x="4175" y="152"/>
                          <a:pt x="2995" y="575"/>
                          <a:pt x="1967" y="1305"/>
                        </a:cubicBezTo>
                        <a:cubicBezTo>
                          <a:pt x="1150" y="2187"/>
                          <a:pt x="575" y="3222"/>
                          <a:pt x="242" y="4220"/>
                        </a:cubicBezTo>
                        <a:cubicBezTo>
                          <a:pt x="0" y="5410"/>
                          <a:pt x="242" y="6560"/>
                          <a:pt x="575" y="7597"/>
                        </a:cubicBezTo>
                        <a:lnTo>
                          <a:pt x="10860" y="21600"/>
                        </a:lnTo>
                        <a:lnTo>
                          <a:pt x="20995" y="7597"/>
                        </a:lnTo>
                        <a:cubicBezTo>
                          <a:pt x="21480" y="6560"/>
                          <a:pt x="21600" y="5410"/>
                          <a:pt x="21480" y="4220"/>
                        </a:cubicBezTo>
                        <a:cubicBezTo>
                          <a:pt x="21115" y="3222"/>
                          <a:pt x="20420" y="2187"/>
                          <a:pt x="19632" y="1305"/>
                        </a:cubicBezTo>
                        <a:cubicBezTo>
                          <a:pt x="18575" y="575"/>
                          <a:pt x="17425" y="152"/>
                          <a:pt x="16275" y="0"/>
                        </a:cubicBezTo>
                        <a:cubicBezTo>
                          <a:pt x="15005" y="0"/>
                          <a:pt x="13735" y="152"/>
                          <a:pt x="12705" y="730"/>
                        </a:cubicBezTo>
                        <a:cubicBezTo>
                          <a:pt x="12176" y="1018"/>
                          <a:pt x="11254" y="1746"/>
                          <a:pt x="10860" y="2187"/>
                        </a:cubicBezTo>
                        <a:close/>
                      </a:path>
                    </a:pathLst>
                  </a:custGeom>
                  <a:solidFill>
                    <a:srgbClr val="7030A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960" name="Oval 408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4686"/>
                    <a:ext cx="258" cy="225"/>
                  </a:xfrm>
                  <a:prstGeom prst="ellipse">
                    <a:avLst/>
                  </a:prstGeom>
                  <a:solidFill>
                    <a:srgbClr val="FFFF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959" name="Oval 407"/>
                  <p:cNvSpPr>
                    <a:spLocks noChangeArrowheads="1"/>
                  </p:cNvSpPr>
                  <p:nvPr/>
                </p:nvSpPr>
                <p:spPr bwMode="auto">
                  <a:xfrm>
                    <a:off x="2359" y="4681"/>
                    <a:ext cx="240" cy="205"/>
                  </a:xfrm>
                  <a:prstGeom prst="ellipse">
                    <a:avLst/>
                  </a:prstGeom>
                  <a:solidFill>
                    <a:srgbClr val="7030A0"/>
                  </a:solidFill>
                  <a:ln w="9525">
                    <a:solidFill>
                      <a:srgbClr val="7030A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3942" name="Group 390"/>
                <p:cNvGrpSpPr>
                  <a:grpSpLocks/>
                </p:cNvGrpSpPr>
                <p:nvPr/>
              </p:nvGrpSpPr>
              <p:grpSpPr bwMode="auto">
                <a:xfrm>
                  <a:off x="2961" y="2503"/>
                  <a:ext cx="581" cy="2686"/>
                  <a:chOff x="1906" y="2529"/>
                  <a:chExt cx="909" cy="3915"/>
                </a:xfrm>
              </p:grpSpPr>
              <p:grpSp>
                <p:nvGrpSpPr>
                  <p:cNvPr id="23951" name="Group 399"/>
                  <p:cNvGrpSpPr>
                    <a:grpSpLocks/>
                  </p:cNvGrpSpPr>
                  <p:nvPr/>
                </p:nvGrpSpPr>
                <p:grpSpPr bwMode="auto">
                  <a:xfrm>
                    <a:off x="2095" y="3964"/>
                    <a:ext cx="320" cy="2480"/>
                    <a:chOff x="2073" y="4063"/>
                    <a:chExt cx="400" cy="1741"/>
                  </a:xfrm>
                </p:grpSpPr>
                <p:sp>
                  <p:nvSpPr>
                    <p:cNvPr id="23957" name="AutoShape 4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73" y="4977"/>
                      <a:ext cx="400" cy="827"/>
                    </a:xfrm>
                    <a:prstGeom prst="flowChartSort">
                      <a:avLst/>
                    </a:prstGeom>
                    <a:solidFill>
                      <a:srgbClr val="FF9900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grpSp>
                  <p:nvGrpSpPr>
                    <p:cNvPr id="23952" name="Group 40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073" y="4063"/>
                      <a:ext cx="400" cy="1356"/>
                      <a:chOff x="2073" y="4063"/>
                      <a:chExt cx="400" cy="1356"/>
                    </a:xfrm>
                  </p:grpSpPr>
                  <p:sp>
                    <p:nvSpPr>
                      <p:cNvPr id="23956" name="AutoShape 404"/>
                      <p:cNvSpPr>
                        <a:spLocks noChangeArrowheads="1"/>
                      </p:cNvSpPr>
                      <p:nvPr/>
                    </p:nvSpPr>
                    <p:spPr bwMode="auto">
                      <a:xfrm flipH="1" flipV="1">
                        <a:off x="2073" y="4063"/>
                        <a:ext cx="400" cy="406"/>
                      </a:xfrm>
                      <a:prstGeom prst="flowChartPunchedTape">
                        <a:avLst/>
                      </a:prstGeom>
                      <a:solidFill>
                        <a:srgbClr val="FF9900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3955" name="AutoShape 403"/>
                      <p:cNvSpPr>
                        <a:spLocks noChangeArrowheads="1"/>
                      </p:cNvSpPr>
                      <p:nvPr/>
                    </p:nvSpPr>
                    <p:spPr bwMode="auto">
                      <a:xfrm flipH="1" flipV="1">
                        <a:off x="2073" y="5013"/>
                        <a:ext cx="400" cy="406"/>
                      </a:xfrm>
                      <a:prstGeom prst="flowChartPunchedTape">
                        <a:avLst/>
                      </a:prstGeom>
                      <a:solidFill>
                        <a:srgbClr val="FF9900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3954" name="AutoShape 402"/>
                      <p:cNvSpPr>
                        <a:spLocks noChangeArrowheads="1"/>
                      </p:cNvSpPr>
                      <p:nvPr/>
                    </p:nvSpPr>
                    <p:spPr bwMode="auto">
                      <a:xfrm flipH="1" flipV="1">
                        <a:off x="2073" y="4381"/>
                        <a:ext cx="400" cy="406"/>
                      </a:xfrm>
                      <a:prstGeom prst="flowChartPunchedTape">
                        <a:avLst/>
                      </a:prstGeom>
                      <a:solidFill>
                        <a:srgbClr val="FF9900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3953" name="AutoShape 401"/>
                      <p:cNvSpPr>
                        <a:spLocks noChangeArrowheads="1"/>
                      </p:cNvSpPr>
                      <p:nvPr/>
                    </p:nvSpPr>
                    <p:spPr bwMode="auto">
                      <a:xfrm flipH="1" flipV="1">
                        <a:off x="2073" y="4693"/>
                        <a:ext cx="400" cy="406"/>
                      </a:xfrm>
                      <a:prstGeom prst="flowChartPunchedTape">
                        <a:avLst/>
                      </a:prstGeom>
                      <a:solidFill>
                        <a:srgbClr val="FF9900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23943" name="Group 391"/>
                  <p:cNvGrpSpPr>
                    <a:grpSpLocks/>
                  </p:cNvGrpSpPr>
                  <p:nvPr/>
                </p:nvGrpSpPr>
                <p:grpSpPr bwMode="auto">
                  <a:xfrm>
                    <a:off x="1906" y="2529"/>
                    <a:ext cx="909" cy="1630"/>
                    <a:chOff x="1906" y="2529"/>
                    <a:chExt cx="909" cy="1630"/>
                  </a:xfrm>
                </p:grpSpPr>
                <p:grpSp>
                  <p:nvGrpSpPr>
                    <p:cNvPr id="23948" name="Group 396"/>
                    <p:cNvGrpSpPr>
                      <a:grpSpLocks/>
                    </p:cNvGrpSpPr>
                    <p:nvPr/>
                  </p:nvGrpSpPr>
                  <p:grpSpPr bwMode="auto">
                    <a:xfrm rot="292173">
                      <a:off x="2364" y="2529"/>
                      <a:ext cx="451" cy="1081"/>
                      <a:chOff x="2350" y="2803"/>
                      <a:chExt cx="609" cy="1081"/>
                    </a:xfrm>
                  </p:grpSpPr>
                  <p:sp>
                    <p:nvSpPr>
                      <p:cNvPr id="23950" name="Freeform 39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350" y="2803"/>
                        <a:ext cx="522" cy="1081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7" y="1081"/>
                          </a:cxn>
                          <a:cxn ang="0">
                            <a:pos x="17" y="770"/>
                          </a:cxn>
                          <a:cxn ang="0">
                            <a:pos x="122" y="319"/>
                          </a:cxn>
                          <a:cxn ang="0">
                            <a:pos x="450" y="50"/>
                          </a:cxn>
                          <a:cxn ang="0">
                            <a:pos x="717" y="18"/>
                          </a:cxn>
                        </a:cxnLst>
                        <a:rect l="0" t="0" r="r" b="b"/>
                        <a:pathLst>
                          <a:path w="717" h="1081">
                            <a:moveTo>
                              <a:pt x="17" y="1081"/>
                            </a:moveTo>
                            <a:cubicBezTo>
                              <a:pt x="8" y="989"/>
                              <a:pt x="0" y="897"/>
                              <a:pt x="17" y="770"/>
                            </a:cubicBezTo>
                            <a:cubicBezTo>
                              <a:pt x="34" y="643"/>
                              <a:pt x="50" y="439"/>
                              <a:pt x="122" y="319"/>
                            </a:cubicBezTo>
                            <a:cubicBezTo>
                              <a:pt x="194" y="199"/>
                              <a:pt x="351" y="100"/>
                              <a:pt x="450" y="50"/>
                            </a:cubicBezTo>
                            <a:cubicBezTo>
                              <a:pt x="549" y="0"/>
                              <a:pt x="633" y="9"/>
                              <a:pt x="717" y="18"/>
                            </a:cubicBezTo>
                          </a:path>
                        </a:pathLst>
                      </a:cu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3949" name="Oval 39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31" y="2814"/>
                        <a:ext cx="228" cy="107"/>
                      </a:xfrm>
                      <a:prstGeom prst="ellipse">
                        <a:avLst/>
                      </a:prstGeom>
                      <a:solidFill>
                        <a:srgbClr val="FF9900"/>
                      </a:soli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23945" name="Group 393"/>
                    <p:cNvGrpSpPr>
                      <a:grpSpLocks/>
                    </p:cNvGrpSpPr>
                    <p:nvPr/>
                  </p:nvGrpSpPr>
                  <p:grpSpPr bwMode="auto">
                    <a:xfrm rot="-522760">
                      <a:off x="2106" y="2540"/>
                      <a:ext cx="451" cy="1081"/>
                      <a:chOff x="2350" y="2803"/>
                      <a:chExt cx="609" cy="1081"/>
                    </a:xfrm>
                  </p:grpSpPr>
                  <p:sp>
                    <p:nvSpPr>
                      <p:cNvPr id="23947" name="Freeform 39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350" y="2803"/>
                        <a:ext cx="522" cy="1081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7" y="1081"/>
                          </a:cxn>
                          <a:cxn ang="0">
                            <a:pos x="17" y="770"/>
                          </a:cxn>
                          <a:cxn ang="0">
                            <a:pos x="122" y="319"/>
                          </a:cxn>
                          <a:cxn ang="0">
                            <a:pos x="450" y="50"/>
                          </a:cxn>
                          <a:cxn ang="0">
                            <a:pos x="717" y="18"/>
                          </a:cxn>
                        </a:cxnLst>
                        <a:rect l="0" t="0" r="r" b="b"/>
                        <a:pathLst>
                          <a:path w="717" h="1081">
                            <a:moveTo>
                              <a:pt x="17" y="1081"/>
                            </a:moveTo>
                            <a:cubicBezTo>
                              <a:pt x="8" y="989"/>
                              <a:pt x="0" y="897"/>
                              <a:pt x="17" y="770"/>
                            </a:cubicBezTo>
                            <a:cubicBezTo>
                              <a:pt x="34" y="643"/>
                              <a:pt x="50" y="439"/>
                              <a:pt x="122" y="319"/>
                            </a:cubicBezTo>
                            <a:cubicBezTo>
                              <a:pt x="194" y="199"/>
                              <a:pt x="351" y="100"/>
                              <a:pt x="450" y="50"/>
                            </a:cubicBezTo>
                            <a:cubicBezTo>
                              <a:pt x="549" y="0"/>
                              <a:pt x="633" y="9"/>
                              <a:pt x="717" y="18"/>
                            </a:cubicBezTo>
                          </a:path>
                        </a:pathLst>
                      </a:cu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3946" name="Oval 39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31" y="2814"/>
                        <a:ext cx="228" cy="107"/>
                      </a:xfrm>
                      <a:prstGeom prst="ellipse">
                        <a:avLst/>
                      </a:prstGeom>
                      <a:solidFill>
                        <a:srgbClr val="FF9900"/>
                      </a:soli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</p:grpSp>
                <p:sp>
                  <p:nvSpPr>
                    <p:cNvPr id="23944" name="Oval 39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906" y="3408"/>
                      <a:ext cx="684" cy="751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23938" name="Group 386"/>
                <p:cNvGrpSpPr>
                  <a:grpSpLocks/>
                </p:cNvGrpSpPr>
                <p:nvPr/>
              </p:nvGrpSpPr>
              <p:grpSpPr bwMode="auto">
                <a:xfrm rot="-4216664">
                  <a:off x="3393" y="3591"/>
                  <a:ext cx="628" cy="352"/>
                  <a:chOff x="3408" y="4583"/>
                  <a:chExt cx="648" cy="335"/>
                </a:xfrm>
              </p:grpSpPr>
              <p:sp>
                <p:nvSpPr>
                  <p:cNvPr id="23941" name="AutoShape 389"/>
                  <p:cNvSpPr>
                    <a:spLocks noChangeArrowheads="1"/>
                  </p:cNvSpPr>
                  <p:nvPr/>
                </p:nvSpPr>
                <p:spPr bwMode="auto">
                  <a:xfrm rot="7072066" flipH="1">
                    <a:off x="3609" y="4382"/>
                    <a:ext cx="237" cy="640"/>
                  </a:xfrm>
                  <a:custGeom>
                    <a:avLst/>
                    <a:gdLst>
                      <a:gd name="T0" fmla="*/ 10860 w 21600"/>
                      <a:gd name="T1" fmla="*/ 2187 h 21600"/>
                      <a:gd name="T2" fmla="*/ 2928 w 21600"/>
                      <a:gd name="T3" fmla="*/ 10800 h 21600"/>
                      <a:gd name="T4" fmla="*/ 10860 w 21600"/>
                      <a:gd name="T5" fmla="*/ 21600 h 21600"/>
                      <a:gd name="T6" fmla="*/ 18672 w 21600"/>
                      <a:gd name="T7" fmla="*/ 10800 h 21600"/>
                      <a:gd name="T8" fmla="*/ 17694720 60000 65536"/>
                      <a:gd name="T9" fmla="*/ 11796480 60000 65536"/>
                      <a:gd name="T10" fmla="*/ 5898240 60000 65536"/>
                      <a:gd name="T11" fmla="*/ 0 60000 65536"/>
                      <a:gd name="T12" fmla="*/ 5037 w 21600"/>
                      <a:gd name="T13" fmla="*/ 2277 h 21600"/>
                      <a:gd name="T14" fmla="*/ 16557 w 21600"/>
                      <a:gd name="T15" fmla="*/ 13677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10860" y="2187"/>
                        </a:moveTo>
                        <a:cubicBezTo>
                          <a:pt x="10451" y="1746"/>
                          <a:pt x="9529" y="1018"/>
                          <a:pt x="9015" y="730"/>
                        </a:cubicBezTo>
                        <a:cubicBezTo>
                          <a:pt x="7865" y="152"/>
                          <a:pt x="6685" y="0"/>
                          <a:pt x="5415" y="0"/>
                        </a:cubicBezTo>
                        <a:cubicBezTo>
                          <a:pt x="4175" y="152"/>
                          <a:pt x="2995" y="575"/>
                          <a:pt x="1967" y="1305"/>
                        </a:cubicBezTo>
                        <a:cubicBezTo>
                          <a:pt x="1150" y="2187"/>
                          <a:pt x="575" y="3222"/>
                          <a:pt x="242" y="4220"/>
                        </a:cubicBezTo>
                        <a:cubicBezTo>
                          <a:pt x="0" y="5410"/>
                          <a:pt x="242" y="6560"/>
                          <a:pt x="575" y="7597"/>
                        </a:cubicBezTo>
                        <a:lnTo>
                          <a:pt x="10860" y="21600"/>
                        </a:lnTo>
                        <a:lnTo>
                          <a:pt x="20995" y="7597"/>
                        </a:lnTo>
                        <a:cubicBezTo>
                          <a:pt x="21480" y="6560"/>
                          <a:pt x="21600" y="5410"/>
                          <a:pt x="21480" y="4220"/>
                        </a:cubicBezTo>
                        <a:cubicBezTo>
                          <a:pt x="21115" y="3222"/>
                          <a:pt x="20420" y="2187"/>
                          <a:pt x="19632" y="1305"/>
                        </a:cubicBezTo>
                        <a:cubicBezTo>
                          <a:pt x="18575" y="575"/>
                          <a:pt x="17425" y="152"/>
                          <a:pt x="16275" y="0"/>
                        </a:cubicBezTo>
                        <a:cubicBezTo>
                          <a:pt x="15005" y="0"/>
                          <a:pt x="13735" y="152"/>
                          <a:pt x="12705" y="730"/>
                        </a:cubicBezTo>
                        <a:cubicBezTo>
                          <a:pt x="12176" y="1018"/>
                          <a:pt x="11254" y="1746"/>
                          <a:pt x="10860" y="2187"/>
                        </a:cubicBezTo>
                        <a:close/>
                      </a:path>
                    </a:pathLst>
                  </a:custGeom>
                  <a:solidFill>
                    <a:srgbClr val="7030A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940" name="Oval 388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798" y="4693"/>
                    <a:ext cx="258" cy="225"/>
                  </a:xfrm>
                  <a:prstGeom prst="ellipse">
                    <a:avLst/>
                  </a:prstGeom>
                  <a:solidFill>
                    <a:srgbClr val="FFFF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939" name="Oval 387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770" y="4688"/>
                    <a:ext cx="240" cy="205"/>
                  </a:xfrm>
                  <a:prstGeom prst="ellipse">
                    <a:avLst/>
                  </a:prstGeom>
                  <a:solidFill>
                    <a:srgbClr val="7030A0"/>
                  </a:solidFill>
                  <a:ln w="9525">
                    <a:solidFill>
                      <a:srgbClr val="7030A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3934" name="Group 382"/>
                <p:cNvGrpSpPr>
                  <a:grpSpLocks/>
                </p:cNvGrpSpPr>
                <p:nvPr/>
              </p:nvGrpSpPr>
              <p:grpSpPr bwMode="auto">
                <a:xfrm rot="4216664" flipH="1">
                  <a:off x="2367" y="3581"/>
                  <a:ext cx="628" cy="352"/>
                  <a:chOff x="3408" y="4583"/>
                  <a:chExt cx="648" cy="335"/>
                </a:xfrm>
              </p:grpSpPr>
              <p:sp>
                <p:nvSpPr>
                  <p:cNvPr id="23937" name="AutoShape 385"/>
                  <p:cNvSpPr>
                    <a:spLocks noChangeArrowheads="1"/>
                  </p:cNvSpPr>
                  <p:nvPr/>
                </p:nvSpPr>
                <p:spPr bwMode="auto">
                  <a:xfrm rot="7072066" flipH="1">
                    <a:off x="3609" y="4382"/>
                    <a:ext cx="237" cy="640"/>
                  </a:xfrm>
                  <a:custGeom>
                    <a:avLst/>
                    <a:gdLst>
                      <a:gd name="T0" fmla="*/ 10860 w 21600"/>
                      <a:gd name="T1" fmla="*/ 2187 h 21600"/>
                      <a:gd name="T2" fmla="*/ 2928 w 21600"/>
                      <a:gd name="T3" fmla="*/ 10800 h 21600"/>
                      <a:gd name="T4" fmla="*/ 10860 w 21600"/>
                      <a:gd name="T5" fmla="*/ 21600 h 21600"/>
                      <a:gd name="T6" fmla="*/ 18672 w 21600"/>
                      <a:gd name="T7" fmla="*/ 10800 h 21600"/>
                      <a:gd name="T8" fmla="*/ 17694720 60000 65536"/>
                      <a:gd name="T9" fmla="*/ 11796480 60000 65536"/>
                      <a:gd name="T10" fmla="*/ 5898240 60000 65536"/>
                      <a:gd name="T11" fmla="*/ 0 60000 65536"/>
                      <a:gd name="T12" fmla="*/ 5037 w 21600"/>
                      <a:gd name="T13" fmla="*/ 2277 h 21600"/>
                      <a:gd name="T14" fmla="*/ 16557 w 21600"/>
                      <a:gd name="T15" fmla="*/ 13677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10860" y="2187"/>
                        </a:moveTo>
                        <a:cubicBezTo>
                          <a:pt x="10451" y="1746"/>
                          <a:pt x="9529" y="1018"/>
                          <a:pt x="9015" y="730"/>
                        </a:cubicBezTo>
                        <a:cubicBezTo>
                          <a:pt x="7865" y="152"/>
                          <a:pt x="6685" y="0"/>
                          <a:pt x="5415" y="0"/>
                        </a:cubicBezTo>
                        <a:cubicBezTo>
                          <a:pt x="4175" y="152"/>
                          <a:pt x="2995" y="575"/>
                          <a:pt x="1967" y="1305"/>
                        </a:cubicBezTo>
                        <a:cubicBezTo>
                          <a:pt x="1150" y="2187"/>
                          <a:pt x="575" y="3222"/>
                          <a:pt x="242" y="4220"/>
                        </a:cubicBezTo>
                        <a:cubicBezTo>
                          <a:pt x="0" y="5410"/>
                          <a:pt x="242" y="6560"/>
                          <a:pt x="575" y="7597"/>
                        </a:cubicBezTo>
                        <a:lnTo>
                          <a:pt x="10860" y="21600"/>
                        </a:lnTo>
                        <a:lnTo>
                          <a:pt x="20995" y="7597"/>
                        </a:lnTo>
                        <a:cubicBezTo>
                          <a:pt x="21480" y="6560"/>
                          <a:pt x="21600" y="5410"/>
                          <a:pt x="21480" y="4220"/>
                        </a:cubicBezTo>
                        <a:cubicBezTo>
                          <a:pt x="21115" y="3222"/>
                          <a:pt x="20420" y="2187"/>
                          <a:pt x="19632" y="1305"/>
                        </a:cubicBezTo>
                        <a:cubicBezTo>
                          <a:pt x="18575" y="575"/>
                          <a:pt x="17425" y="152"/>
                          <a:pt x="16275" y="0"/>
                        </a:cubicBezTo>
                        <a:cubicBezTo>
                          <a:pt x="15005" y="0"/>
                          <a:pt x="13735" y="152"/>
                          <a:pt x="12705" y="730"/>
                        </a:cubicBezTo>
                        <a:cubicBezTo>
                          <a:pt x="12176" y="1018"/>
                          <a:pt x="11254" y="1746"/>
                          <a:pt x="10860" y="2187"/>
                        </a:cubicBezTo>
                        <a:close/>
                      </a:path>
                    </a:pathLst>
                  </a:custGeom>
                  <a:solidFill>
                    <a:srgbClr val="7030A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936" name="Oval 384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798" y="4693"/>
                    <a:ext cx="258" cy="225"/>
                  </a:xfrm>
                  <a:prstGeom prst="ellipse">
                    <a:avLst/>
                  </a:prstGeom>
                  <a:solidFill>
                    <a:srgbClr val="FFFF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935" name="Oval 383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770" y="4688"/>
                    <a:ext cx="240" cy="205"/>
                  </a:xfrm>
                  <a:prstGeom prst="ellipse">
                    <a:avLst/>
                  </a:prstGeom>
                  <a:solidFill>
                    <a:srgbClr val="7030A0"/>
                  </a:solidFill>
                  <a:ln w="9525">
                    <a:solidFill>
                      <a:srgbClr val="7030A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</p:grpSp>
          <p:sp>
            <p:nvSpPr>
              <p:cNvPr id="23932" name="Oval 380"/>
              <p:cNvSpPr>
                <a:spLocks noChangeArrowheads="1"/>
              </p:cNvSpPr>
              <p:nvPr/>
            </p:nvSpPr>
            <p:spPr bwMode="auto">
              <a:xfrm>
                <a:off x="7035" y="2379"/>
                <a:ext cx="301" cy="405"/>
              </a:xfrm>
              <a:prstGeom prst="ellipse">
                <a:avLst/>
              </a:prstGeom>
              <a:solidFill>
                <a:srgbClr val="FABF8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3931" name="WordArt 379"/>
              <p:cNvSpPr>
                <a:spLocks noChangeArrowheads="1" noChangeShapeType="1" noTextEdit="1"/>
              </p:cNvSpPr>
              <p:nvPr/>
            </p:nvSpPr>
            <p:spPr bwMode="auto">
              <a:xfrm>
                <a:off x="7086" y="2455"/>
                <a:ext cx="215" cy="255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rtl="0"/>
                <a:r>
                  <a:rPr lang="ru-RU" sz="900" b="1" kern="10" spc="0" smtClean="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/>
                    <a:latin typeface="Times New Roman"/>
                    <a:cs typeface="Times New Roman"/>
                  </a:rPr>
                  <a:t>Д</a:t>
                </a:r>
                <a:endParaRPr lang="ru-RU" sz="900" b="1" kern="10" spc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Times New Roman"/>
                  <a:cs typeface="Times New Roman"/>
                </a:endParaRPr>
              </a:p>
            </p:txBody>
          </p:sp>
        </p:grpSp>
        <p:grpSp>
          <p:nvGrpSpPr>
            <p:cNvPr id="23883" name="Group 331"/>
            <p:cNvGrpSpPr>
              <a:grpSpLocks/>
            </p:cNvGrpSpPr>
            <p:nvPr/>
          </p:nvGrpSpPr>
          <p:grpSpPr bwMode="auto">
            <a:xfrm>
              <a:off x="7288" y="6953"/>
              <a:ext cx="1008" cy="1214"/>
              <a:chOff x="3870" y="3757"/>
              <a:chExt cx="1008" cy="1214"/>
            </a:xfrm>
          </p:grpSpPr>
          <p:grpSp>
            <p:nvGrpSpPr>
              <p:cNvPr id="23887" name="Group 335"/>
              <p:cNvGrpSpPr>
                <a:grpSpLocks/>
              </p:cNvGrpSpPr>
              <p:nvPr/>
            </p:nvGrpSpPr>
            <p:grpSpPr bwMode="auto">
              <a:xfrm>
                <a:off x="3870" y="3757"/>
                <a:ext cx="1008" cy="1214"/>
                <a:chOff x="1661" y="1663"/>
                <a:chExt cx="3047" cy="4173"/>
              </a:xfrm>
            </p:grpSpPr>
            <p:grpSp>
              <p:nvGrpSpPr>
                <p:cNvPr id="23921" name="Group 369"/>
                <p:cNvGrpSpPr>
                  <a:grpSpLocks/>
                </p:cNvGrpSpPr>
                <p:nvPr/>
              </p:nvGrpSpPr>
              <p:grpSpPr bwMode="auto">
                <a:xfrm>
                  <a:off x="1661" y="1663"/>
                  <a:ext cx="1461" cy="4166"/>
                  <a:chOff x="1661" y="1663"/>
                  <a:chExt cx="1461" cy="4166"/>
                </a:xfrm>
              </p:grpSpPr>
              <p:sp>
                <p:nvSpPr>
                  <p:cNvPr id="23929" name="Freeform 377"/>
                  <p:cNvSpPr>
                    <a:spLocks/>
                  </p:cNvSpPr>
                  <p:nvPr/>
                </p:nvSpPr>
                <p:spPr bwMode="auto">
                  <a:xfrm rot="20994454" flipH="1">
                    <a:off x="1661" y="1663"/>
                    <a:ext cx="1461" cy="4166"/>
                  </a:xfrm>
                  <a:custGeom>
                    <a:avLst/>
                    <a:gdLst/>
                    <a:ahLst/>
                    <a:cxnLst>
                      <a:cxn ang="0">
                        <a:pos x="16" y="2190"/>
                      </a:cxn>
                      <a:cxn ang="0">
                        <a:pos x="91" y="1359"/>
                      </a:cxn>
                      <a:cxn ang="0">
                        <a:pos x="304" y="463"/>
                      </a:cxn>
                      <a:cxn ang="0">
                        <a:pos x="573" y="10"/>
                      </a:cxn>
                      <a:cxn ang="0">
                        <a:pos x="798" y="525"/>
                      </a:cxn>
                      <a:cxn ang="0">
                        <a:pos x="995" y="1113"/>
                      </a:cxn>
                      <a:cxn ang="0">
                        <a:pos x="995" y="1492"/>
                      </a:cxn>
                      <a:cxn ang="0">
                        <a:pos x="766" y="1815"/>
                      </a:cxn>
                      <a:cxn ang="0">
                        <a:pos x="188" y="2367"/>
                      </a:cxn>
                      <a:cxn ang="0">
                        <a:pos x="766" y="2402"/>
                      </a:cxn>
                      <a:cxn ang="0">
                        <a:pos x="895" y="2806"/>
                      </a:cxn>
                      <a:cxn ang="0">
                        <a:pos x="788" y="3041"/>
                      </a:cxn>
                      <a:cxn ang="0">
                        <a:pos x="336" y="2806"/>
                      </a:cxn>
                      <a:cxn ang="0">
                        <a:pos x="734" y="3158"/>
                      </a:cxn>
                      <a:cxn ang="0">
                        <a:pos x="995" y="3327"/>
                      </a:cxn>
                      <a:cxn ang="0">
                        <a:pos x="906" y="3460"/>
                      </a:cxn>
                      <a:cxn ang="0">
                        <a:pos x="188" y="2684"/>
                      </a:cxn>
                      <a:cxn ang="0">
                        <a:pos x="16" y="2190"/>
                      </a:cxn>
                    </a:cxnLst>
                    <a:rect l="0" t="0" r="r" b="b"/>
                    <a:pathLst>
                      <a:path w="1040" h="3567">
                        <a:moveTo>
                          <a:pt x="16" y="2190"/>
                        </a:moveTo>
                        <a:cubicBezTo>
                          <a:pt x="0" y="1969"/>
                          <a:pt x="43" y="1647"/>
                          <a:pt x="91" y="1359"/>
                        </a:cubicBezTo>
                        <a:cubicBezTo>
                          <a:pt x="139" y="1071"/>
                          <a:pt x="224" y="688"/>
                          <a:pt x="304" y="463"/>
                        </a:cubicBezTo>
                        <a:cubicBezTo>
                          <a:pt x="384" y="238"/>
                          <a:pt x="491" y="0"/>
                          <a:pt x="573" y="10"/>
                        </a:cubicBezTo>
                        <a:cubicBezTo>
                          <a:pt x="655" y="20"/>
                          <a:pt x="728" y="341"/>
                          <a:pt x="798" y="525"/>
                        </a:cubicBezTo>
                        <a:cubicBezTo>
                          <a:pt x="868" y="709"/>
                          <a:pt x="962" y="952"/>
                          <a:pt x="995" y="1113"/>
                        </a:cubicBezTo>
                        <a:cubicBezTo>
                          <a:pt x="1028" y="1274"/>
                          <a:pt x="1033" y="1375"/>
                          <a:pt x="995" y="1492"/>
                        </a:cubicBezTo>
                        <a:cubicBezTo>
                          <a:pt x="957" y="1609"/>
                          <a:pt x="900" y="1669"/>
                          <a:pt x="766" y="1815"/>
                        </a:cubicBezTo>
                        <a:cubicBezTo>
                          <a:pt x="632" y="1961"/>
                          <a:pt x="188" y="2269"/>
                          <a:pt x="188" y="2367"/>
                        </a:cubicBezTo>
                        <a:cubicBezTo>
                          <a:pt x="188" y="2465"/>
                          <a:pt x="648" y="2329"/>
                          <a:pt x="766" y="2402"/>
                        </a:cubicBezTo>
                        <a:cubicBezTo>
                          <a:pt x="884" y="2475"/>
                          <a:pt x="891" y="2700"/>
                          <a:pt x="895" y="2806"/>
                        </a:cubicBezTo>
                        <a:cubicBezTo>
                          <a:pt x="899" y="2912"/>
                          <a:pt x="881" y="3041"/>
                          <a:pt x="788" y="3041"/>
                        </a:cubicBezTo>
                        <a:cubicBezTo>
                          <a:pt x="695" y="3041"/>
                          <a:pt x="345" y="2787"/>
                          <a:pt x="336" y="2806"/>
                        </a:cubicBezTo>
                        <a:cubicBezTo>
                          <a:pt x="327" y="2825"/>
                          <a:pt x="624" y="3071"/>
                          <a:pt x="734" y="3158"/>
                        </a:cubicBezTo>
                        <a:cubicBezTo>
                          <a:pt x="844" y="3245"/>
                          <a:pt x="966" y="3277"/>
                          <a:pt x="995" y="3327"/>
                        </a:cubicBezTo>
                        <a:cubicBezTo>
                          <a:pt x="1024" y="3377"/>
                          <a:pt x="1040" y="3567"/>
                          <a:pt x="906" y="3460"/>
                        </a:cubicBezTo>
                        <a:cubicBezTo>
                          <a:pt x="772" y="3353"/>
                          <a:pt x="336" y="2905"/>
                          <a:pt x="188" y="2684"/>
                        </a:cubicBezTo>
                        <a:cubicBezTo>
                          <a:pt x="40" y="2463"/>
                          <a:pt x="32" y="2411"/>
                          <a:pt x="16" y="2190"/>
                        </a:cubicBezTo>
                        <a:close/>
                      </a:path>
                    </a:pathLst>
                  </a:custGeom>
                  <a:solidFill>
                    <a:srgbClr val="00FF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928" name="Freeform 376"/>
                  <p:cNvSpPr>
                    <a:spLocks/>
                  </p:cNvSpPr>
                  <p:nvPr/>
                </p:nvSpPr>
                <p:spPr bwMode="auto">
                  <a:xfrm>
                    <a:off x="1868" y="2491"/>
                    <a:ext cx="976" cy="1394"/>
                  </a:xfrm>
                  <a:custGeom>
                    <a:avLst/>
                    <a:gdLst/>
                    <a:ahLst/>
                    <a:cxnLst>
                      <a:cxn ang="0">
                        <a:pos x="618" y="1394"/>
                      </a:cxn>
                      <a:cxn ang="0">
                        <a:pos x="324" y="1171"/>
                      </a:cxn>
                      <a:cxn ang="0">
                        <a:pos x="53" y="997"/>
                      </a:cxn>
                      <a:cxn ang="0">
                        <a:pos x="5" y="751"/>
                      </a:cxn>
                      <a:cxn ang="0">
                        <a:pos x="53" y="410"/>
                      </a:cxn>
                      <a:cxn ang="0">
                        <a:pos x="109" y="101"/>
                      </a:cxn>
                      <a:cxn ang="0">
                        <a:pos x="249" y="10"/>
                      </a:cxn>
                      <a:cxn ang="0">
                        <a:pos x="514" y="101"/>
                      </a:cxn>
                      <a:cxn ang="0">
                        <a:pos x="764" y="615"/>
                      </a:cxn>
                      <a:cxn ang="0">
                        <a:pos x="976" y="1059"/>
                      </a:cxn>
                    </a:cxnLst>
                    <a:rect l="0" t="0" r="r" b="b"/>
                    <a:pathLst>
                      <a:path w="976" h="1394">
                        <a:moveTo>
                          <a:pt x="618" y="1394"/>
                        </a:moveTo>
                        <a:cubicBezTo>
                          <a:pt x="518" y="1315"/>
                          <a:pt x="418" y="1237"/>
                          <a:pt x="324" y="1171"/>
                        </a:cubicBezTo>
                        <a:cubicBezTo>
                          <a:pt x="230" y="1105"/>
                          <a:pt x="106" y="1067"/>
                          <a:pt x="53" y="997"/>
                        </a:cubicBezTo>
                        <a:cubicBezTo>
                          <a:pt x="0" y="927"/>
                          <a:pt x="5" y="849"/>
                          <a:pt x="5" y="751"/>
                        </a:cubicBezTo>
                        <a:cubicBezTo>
                          <a:pt x="5" y="653"/>
                          <a:pt x="36" y="518"/>
                          <a:pt x="53" y="410"/>
                        </a:cubicBezTo>
                        <a:cubicBezTo>
                          <a:pt x="70" y="302"/>
                          <a:pt x="76" y="168"/>
                          <a:pt x="109" y="101"/>
                        </a:cubicBezTo>
                        <a:cubicBezTo>
                          <a:pt x="142" y="34"/>
                          <a:pt x="182" y="10"/>
                          <a:pt x="249" y="10"/>
                        </a:cubicBezTo>
                        <a:cubicBezTo>
                          <a:pt x="316" y="10"/>
                          <a:pt x="428" y="0"/>
                          <a:pt x="514" y="101"/>
                        </a:cubicBezTo>
                        <a:cubicBezTo>
                          <a:pt x="600" y="202"/>
                          <a:pt x="687" y="455"/>
                          <a:pt x="764" y="615"/>
                        </a:cubicBezTo>
                        <a:cubicBezTo>
                          <a:pt x="841" y="775"/>
                          <a:pt x="908" y="917"/>
                          <a:pt x="976" y="1059"/>
                        </a:cubicBezTo>
                      </a:path>
                    </a:pathLst>
                  </a:custGeom>
                  <a:solidFill>
                    <a:srgbClr val="FFFF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927" name="Oval 375"/>
                  <p:cNvSpPr>
                    <a:spLocks noChangeArrowheads="1"/>
                  </p:cNvSpPr>
                  <p:nvPr/>
                </p:nvSpPr>
                <p:spPr bwMode="auto">
                  <a:xfrm rot="3221407">
                    <a:off x="2083" y="3285"/>
                    <a:ext cx="900" cy="554"/>
                  </a:xfrm>
                  <a:prstGeom prst="ellipse">
                    <a:avLst/>
                  </a:prstGeom>
                  <a:solidFill>
                    <a:srgbClr val="00FF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926" name="Oval 374"/>
                  <p:cNvSpPr>
                    <a:spLocks noChangeArrowheads="1"/>
                  </p:cNvSpPr>
                  <p:nvPr/>
                </p:nvSpPr>
                <p:spPr bwMode="auto">
                  <a:xfrm>
                    <a:off x="2344" y="3408"/>
                    <a:ext cx="626" cy="573"/>
                  </a:xfrm>
                  <a:prstGeom prst="ellipse">
                    <a:avLst/>
                  </a:prstGeom>
                  <a:solidFill>
                    <a:srgbClr val="00FF00"/>
                  </a:solidFill>
                  <a:ln w="9525">
                    <a:solidFill>
                      <a:srgbClr val="00FF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925" name="Oval 373"/>
                  <p:cNvSpPr>
                    <a:spLocks noChangeArrowheads="1"/>
                  </p:cNvSpPr>
                  <p:nvPr/>
                </p:nvSpPr>
                <p:spPr bwMode="auto">
                  <a:xfrm>
                    <a:off x="1988" y="2048"/>
                    <a:ext cx="246" cy="305"/>
                  </a:xfrm>
                  <a:prstGeom prst="ellipse">
                    <a:avLst/>
                  </a:prstGeom>
                  <a:solidFill>
                    <a:srgbClr val="FFFF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924" name="AutoShape 372"/>
                  <p:cNvSpPr>
                    <a:spLocks noChangeArrowheads="1"/>
                  </p:cNvSpPr>
                  <p:nvPr/>
                </p:nvSpPr>
                <p:spPr bwMode="auto">
                  <a:xfrm rot="14527934">
                    <a:off x="2522" y="4375"/>
                    <a:ext cx="237" cy="640"/>
                  </a:xfrm>
                  <a:custGeom>
                    <a:avLst/>
                    <a:gdLst>
                      <a:gd name="T0" fmla="*/ 10860 w 21600"/>
                      <a:gd name="T1" fmla="*/ 2187 h 21600"/>
                      <a:gd name="T2" fmla="*/ 2928 w 21600"/>
                      <a:gd name="T3" fmla="*/ 10800 h 21600"/>
                      <a:gd name="T4" fmla="*/ 10860 w 21600"/>
                      <a:gd name="T5" fmla="*/ 21600 h 21600"/>
                      <a:gd name="T6" fmla="*/ 18672 w 21600"/>
                      <a:gd name="T7" fmla="*/ 10800 h 21600"/>
                      <a:gd name="T8" fmla="*/ 17694720 60000 65536"/>
                      <a:gd name="T9" fmla="*/ 11796480 60000 65536"/>
                      <a:gd name="T10" fmla="*/ 5898240 60000 65536"/>
                      <a:gd name="T11" fmla="*/ 0 60000 65536"/>
                      <a:gd name="T12" fmla="*/ 5037 w 21600"/>
                      <a:gd name="T13" fmla="*/ 2277 h 21600"/>
                      <a:gd name="T14" fmla="*/ 16557 w 21600"/>
                      <a:gd name="T15" fmla="*/ 13677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10860" y="2187"/>
                        </a:moveTo>
                        <a:cubicBezTo>
                          <a:pt x="10451" y="1746"/>
                          <a:pt x="9529" y="1018"/>
                          <a:pt x="9015" y="730"/>
                        </a:cubicBezTo>
                        <a:cubicBezTo>
                          <a:pt x="7865" y="152"/>
                          <a:pt x="6685" y="0"/>
                          <a:pt x="5415" y="0"/>
                        </a:cubicBezTo>
                        <a:cubicBezTo>
                          <a:pt x="4175" y="152"/>
                          <a:pt x="2995" y="575"/>
                          <a:pt x="1967" y="1305"/>
                        </a:cubicBezTo>
                        <a:cubicBezTo>
                          <a:pt x="1150" y="2187"/>
                          <a:pt x="575" y="3222"/>
                          <a:pt x="242" y="4220"/>
                        </a:cubicBezTo>
                        <a:cubicBezTo>
                          <a:pt x="0" y="5410"/>
                          <a:pt x="242" y="6560"/>
                          <a:pt x="575" y="7597"/>
                        </a:cubicBezTo>
                        <a:lnTo>
                          <a:pt x="10860" y="21600"/>
                        </a:lnTo>
                        <a:lnTo>
                          <a:pt x="20995" y="7597"/>
                        </a:lnTo>
                        <a:cubicBezTo>
                          <a:pt x="21480" y="6560"/>
                          <a:pt x="21600" y="5410"/>
                          <a:pt x="21480" y="4220"/>
                        </a:cubicBezTo>
                        <a:cubicBezTo>
                          <a:pt x="21115" y="3222"/>
                          <a:pt x="20420" y="2187"/>
                          <a:pt x="19632" y="1305"/>
                        </a:cubicBezTo>
                        <a:cubicBezTo>
                          <a:pt x="18575" y="575"/>
                          <a:pt x="17425" y="152"/>
                          <a:pt x="16275" y="0"/>
                        </a:cubicBezTo>
                        <a:cubicBezTo>
                          <a:pt x="15005" y="0"/>
                          <a:pt x="13735" y="152"/>
                          <a:pt x="12705" y="730"/>
                        </a:cubicBezTo>
                        <a:cubicBezTo>
                          <a:pt x="12176" y="1018"/>
                          <a:pt x="11254" y="1746"/>
                          <a:pt x="10860" y="2187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923" name="Oval 371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4686"/>
                    <a:ext cx="258" cy="225"/>
                  </a:xfrm>
                  <a:prstGeom prst="ellipse">
                    <a:avLst/>
                  </a:prstGeom>
                  <a:solidFill>
                    <a:srgbClr val="FFFF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922" name="Oval 370"/>
                  <p:cNvSpPr>
                    <a:spLocks noChangeArrowheads="1"/>
                  </p:cNvSpPr>
                  <p:nvPr/>
                </p:nvSpPr>
                <p:spPr bwMode="auto">
                  <a:xfrm>
                    <a:off x="2359" y="4681"/>
                    <a:ext cx="240" cy="205"/>
                  </a:xfrm>
                  <a:prstGeom prst="ellipse">
                    <a:avLst/>
                  </a:prstGeom>
                  <a:solidFill>
                    <a:srgbClr val="FFFF00"/>
                  </a:solidFill>
                  <a:ln w="9525">
                    <a:solidFill>
                      <a:srgbClr val="FFFF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3912" name="Group 360"/>
                <p:cNvGrpSpPr>
                  <a:grpSpLocks/>
                </p:cNvGrpSpPr>
                <p:nvPr/>
              </p:nvGrpSpPr>
              <p:grpSpPr bwMode="auto">
                <a:xfrm flipH="1">
                  <a:off x="3247" y="1670"/>
                  <a:ext cx="1461" cy="4166"/>
                  <a:chOff x="1661" y="1663"/>
                  <a:chExt cx="1461" cy="4166"/>
                </a:xfrm>
              </p:grpSpPr>
              <p:sp>
                <p:nvSpPr>
                  <p:cNvPr id="23920" name="Freeform 368"/>
                  <p:cNvSpPr>
                    <a:spLocks/>
                  </p:cNvSpPr>
                  <p:nvPr/>
                </p:nvSpPr>
                <p:spPr bwMode="auto">
                  <a:xfrm rot="20994454" flipH="1">
                    <a:off x="1661" y="1663"/>
                    <a:ext cx="1461" cy="4166"/>
                  </a:xfrm>
                  <a:custGeom>
                    <a:avLst/>
                    <a:gdLst/>
                    <a:ahLst/>
                    <a:cxnLst>
                      <a:cxn ang="0">
                        <a:pos x="16" y="2190"/>
                      </a:cxn>
                      <a:cxn ang="0">
                        <a:pos x="91" y="1359"/>
                      </a:cxn>
                      <a:cxn ang="0">
                        <a:pos x="304" y="463"/>
                      </a:cxn>
                      <a:cxn ang="0">
                        <a:pos x="573" y="10"/>
                      </a:cxn>
                      <a:cxn ang="0">
                        <a:pos x="798" y="525"/>
                      </a:cxn>
                      <a:cxn ang="0">
                        <a:pos x="995" y="1113"/>
                      </a:cxn>
                      <a:cxn ang="0">
                        <a:pos x="995" y="1492"/>
                      </a:cxn>
                      <a:cxn ang="0">
                        <a:pos x="766" y="1815"/>
                      </a:cxn>
                      <a:cxn ang="0">
                        <a:pos x="188" y="2367"/>
                      </a:cxn>
                      <a:cxn ang="0">
                        <a:pos x="766" y="2402"/>
                      </a:cxn>
                      <a:cxn ang="0">
                        <a:pos x="895" y="2806"/>
                      </a:cxn>
                      <a:cxn ang="0">
                        <a:pos x="788" y="3041"/>
                      </a:cxn>
                      <a:cxn ang="0">
                        <a:pos x="336" y="2806"/>
                      </a:cxn>
                      <a:cxn ang="0">
                        <a:pos x="734" y="3158"/>
                      </a:cxn>
                      <a:cxn ang="0">
                        <a:pos x="995" y="3327"/>
                      </a:cxn>
                      <a:cxn ang="0">
                        <a:pos x="906" y="3460"/>
                      </a:cxn>
                      <a:cxn ang="0">
                        <a:pos x="188" y="2684"/>
                      </a:cxn>
                      <a:cxn ang="0">
                        <a:pos x="16" y="2190"/>
                      </a:cxn>
                    </a:cxnLst>
                    <a:rect l="0" t="0" r="r" b="b"/>
                    <a:pathLst>
                      <a:path w="1040" h="3567">
                        <a:moveTo>
                          <a:pt x="16" y="2190"/>
                        </a:moveTo>
                        <a:cubicBezTo>
                          <a:pt x="0" y="1969"/>
                          <a:pt x="43" y="1647"/>
                          <a:pt x="91" y="1359"/>
                        </a:cubicBezTo>
                        <a:cubicBezTo>
                          <a:pt x="139" y="1071"/>
                          <a:pt x="224" y="688"/>
                          <a:pt x="304" y="463"/>
                        </a:cubicBezTo>
                        <a:cubicBezTo>
                          <a:pt x="384" y="238"/>
                          <a:pt x="491" y="0"/>
                          <a:pt x="573" y="10"/>
                        </a:cubicBezTo>
                        <a:cubicBezTo>
                          <a:pt x="655" y="20"/>
                          <a:pt x="728" y="341"/>
                          <a:pt x="798" y="525"/>
                        </a:cubicBezTo>
                        <a:cubicBezTo>
                          <a:pt x="868" y="709"/>
                          <a:pt x="962" y="952"/>
                          <a:pt x="995" y="1113"/>
                        </a:cubicBezTo>
                        <a:cubicBezTo>
                          <a:pt x="1028" y="1274"/>
                          <a:pt x="1033" y="1375"/>
                          <a:pt x="995" y="1492"/>
                        </a:cubicBezTo>
                        <a:cubicBezTo>
                          <a:pt x="957" y="1609"/>
                          <a:pt x="900" y="1669"/>
                          <a:pt x="766" y="1815"/>
                        </a:cubicBezTo>
                        <a:cubicBezTo>
                          <a:pt x="632" y="1961"/>
                          <a:pt x="188" y="2269"/>
                          <a:pt x="188" y="2367"/>
                        </a:cubicBezTo>
                        <a:cubicBezTo>
                          <a:pt x="188" y="2465"/>
                          <a:pt x="648" y="2329"/>
                          <a:pt x="766" y="2402"/>
                        </a:cubicBezTo>
                        <a:cubicBezTo>
                          <a:pt x="884" y="2475"/>
                          <a:pt x="891" y="2700"/>
                          <a:pt x="895" y="2806"/>
                        </a:cubicBezTo>
                        <a:cubicBezTo>
                          <a:pt x="899" y="2912"/>
                          <a:pt x="881" y="3041"/>
                          <a:pt x="788" y="3041"/>
                        </a:cubicBezTo>
                        <a:cubicBezTo>
                          <a:pt x="695" y="3041"/>
                          <a:pt x="345" y="2787"/>
                          <a:pt x="336" y="2806"/>
                        </a:cubicBezTo>
                        <a:cubicBezTo>
                          <a:pt x="327" y="2825"/>
                          <a:pt x="624" y="3071"/>
                          <a:pt x="734" y="3158"/>
                        </a:cubicBezTo>
                        <a:cubicBezTo>
                          <a:pt x="844" y="3245"/>
                          <a:pt x="966" y="3277"/>
                          <a:pt x="995" y="3327"/>
                        </a:cubicBezTo>
                        <a:cubicBezTo>
                          <a:pt x="1024" y="3377"/>
                          <a:pt x="1040" y="3567"/>
                          <a:pt x="906" y="3460"/>
                        </a:cubicBezTo>
                        <a:cubicBezTo>
                          <a:pt x="772" y="3353"/>
                          <a:pt x="336" y="2905"/>
                          <a:pt x="188" y="2684"/>
                        </a:cubicBezTo>
                        <a:cubicBezTo>
                          <a:pt x="40" y="2463"/>
                          <a:pt x="32" y="2411"/>
                          <a:pt x="16" y="2190"/>
                        </a:cubicBezTo>
                        <a:close/>
                      </a:path>
                    </a:pathLst>
                  </a:custGeom>
                  <a:solidFill>
                    <a:srgbClr val="00FF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919" name="Freeform 367"/>
                  <p:cNvSpPr>
                    <a:spLocks/>
                  </p:cNvSpPr>
                  <p:nvPr/>
                </p:nvSpPr>
                <p:spPr bwMode="auto">
                  <a:xfrm>
                    <a:off x="1868" y="2491"/>
                    <a:ext cx="976" cy="1394"/>
                  </a:xfrm>
                  <a:custGeom>
                    <a:avLst/>
                    <a:gdLst/>
                    <a:ahLst/>
                    <a:cxnLst>
                      <a:cxn ang="0">
                        <a:pos x="618" y="1394"/>
                      </a:cxn>
                      <a:cxn ang="0">
                        <a:pos x="324" y="1171"/>
                      </a:cxn>
                      <a:cxn ang="0">
                        <a:pos x="53" y="997"/>
                      </a:cxn>
                      <a:cxn ang="0">
                        <a:pos x="5" y="751"/>
                      </a:cxn>
                      <a:cxn ang="0">
                        <a:pos x="53" y="410"/>
                      </a:cxn>
                      <a:cxn ang="0">
                        <a:pos x="109" y="101"/>
                      </a:cxn>
                      <a:cxn ang="0">
                        <a:pos x="249" y="10"/>
                      </a:cxn>
                      <a:cxn ang="0">
                        <a:pos x="514" y="101"/>
                      </a:cxn>
                      <a:cxn ang="0">
                        <a:pos x="764" y="615"/>
                      </a:cxn>
                      <a:cxn ang="0">
                        <a:pos x="976" y="1059"/>
                      </a:cxn>
                    </a:cxnLst>
                    <a:rect l="0" t="0" r="r" b="b"/>
                    <a:pathLst>
                      <a:path w="976" h="1394">
                        <a:moveTo>
                          <a:pt x="618" y="1394"/>
                        </a:moveTo>
                        <a:cubicBezTo>
                          <a:pt x="518" y="1315"/>
                          <a:pt x="418" y="1237"/>
                          <a:pt x="324" y="1171"/>
                        </a:cubicBezTo>
                        <a:cubicBezTo>
                          <a:pt x="230" y="1105"/>
                          <a:pt x="106" y="1067"/>
                          <a:pt x="53" y="997"/>
                        </a:cubicBezTo>
                        <a:cubicBezTo>
                          <a:pt x="0" y="927"/>
                          <a:pt x="5" y="849"/>
                          <a:pt x="5" y="751"/>
                        </a:cubicBezTo>
                        <a:cubicBezTo>
                          <a:pt x="5" y="653"/>
                          <a:pt x="36" y="518"/>
                          <a:pt x="53" y="410"/>
                        </a:cubicBezTo>
                        <a:cubicBezTo>
                          <a:pt x="70" y="302"/>
                          <a:pt x="76" y="168"/>
                          <a:pt x="109" y="101"/>
                        </a:cubicBezTo>
                        <a:cubicBezTo>
                          <a:pt x="142" y="34"/>
                          <a:pt x="182" y="10"/>
                          <a:pt x="249" y="10"/>
                        </a:cubicBezTo>
                        <a:cubicBezTo>
                          <a:pt x="316" y="10"/>
                          <a:pt x="428" y="0"/>
                          <a:pt x="514" y="101"/>
                        </a:cubicBezTo>
                        <a:cubicBezTo>
                          <a:pt x="600" y="202"/>
                          <a:pt x="687" y="455"/>
                          <a:pt x="764" y="615"/>
                        </a:cubicBezTo>
                        <a:cubicBezTo>
                          <a:pt x="841" y="775"/>
                          <a:pt x="908" y="917"/>
                          <a:pt x="976" y="1059"/>
                        </a:cubicBezTo>
                      </a:path>
                    </a:pathLst>
                  </a:custGeom>
                  <a:solidFill>
                    <a:srgbClr val="FFFF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918" name="Oval 366"/>
                  <p:cNvSpPr>
                    <a:spLocks noChangeArrowheads="1"/>
                  </p:cNvSpPr>
                  <p:nvPr/>
                </p:nvSpPr>
                <p:spPr bwMode="auto">
                  <a:xfrm rot="3221407">
                    <a:off x="2083" y="3285"/>
                    <a:ext cx="900" cy="554"/>
                  </a:xfrm>
                  <a:prstGeom prst="ellipse">
                    <a:avLst/>
                  </a:prstGeom>
                  <a:solidFill>
                    <a:srgbClr val="00FF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917" name="Oval 365"/>
                  <p:cNvSpPr>
                    <a:spLocks noChangeArrowheads="1"/>
                  </p:cNvSpPr>
                  <p:nvPr/>
                </p:nvSpPr>
                <p:spPr bwMode="auto">
                  <a:xfrm>
                    <a:off x="2344" y="3408"/>
                    <a:ext cx="626" cy="573"/>
                  </a:xfrm>
                  <a:prstGeom prst="ellipse">
                    <a:avLst/>
                  </a:prstGeom>
                  <a:solidFill>
                    <a:srgbClr val="00FF00"/>
                  </a:solidFill>
                  <a:ln w="9525">
                    <a:solidFill>
                      <a:srgbClr val="00FF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916" name="Oval 364"/>
                  <p:cNvSpPr>
                    <a:spLocks noChangeArrowheads="1"/>
                  </p:cNvSpPr>
                  <p:nvPr/>
                </p:nvSpPr>
                <p:spPr bwMode="auto">
                  <a:xfrm>
                    <a:off x="1988" y="2048"/>
                    <a:ext cx="246" cy="305"/>
                  </a:xfrm>
                  <a:prstGeom prst="ellipse">
                    <a:avLst/>
                  </a:prstGeom>
                  <a:solidFill>
                    <a:srgbClr val="FFFF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915" name="AutoShape 363"/>
                  <p:cNvSpPr>
                    <a:spLocks noChangeArrowheads="1"/>
                  </p:cNvSpPr>
                  <p:nvPr/>
                </p:nvSpPr>
                <p:spPr bwMode="auto">
                  <a:xfrm rot="14527934">
                    <a:off x="2522" y="4375"/>
                    <a:ext cx="237" cy="640"/>
                  </a:xfrm>
                  <a:custGeom>
                    <a:avLst/>
                    <a:gdLst>
                      <a:gd name="T0" fmla="*/ 10860 w 21600"/>
                      <a:gd name="T1" fmla="*/ 2187 h 21600"/>
                      <a:gd name="T2" fmla="*/ 2928 w 21600"/>
                      <a:gd name="T3" fmla="*/ 10800 h 21600"/>
                      <a:gd name="T4" fmla="*/ 10860 w 21600"/>
                      <a:gd name="T5" fmla="*/ 21600 h 21600"/>
                      <a:gd name="T6" fmla="*/ 18672 w 21600"/>
                      <a:gd name="T7" fmla="*/ 10800 h 21600"/>
                      <a:gd name="T8" fmla="*/ 17694720 60000 65536"/>
                      <a:gd name="T9" fmla="*/ 11796480 60000 65536"/>
                      <a:gd name="T10" fmla="*/ 5898240 60000 65536"/>
                      <a:gd name="T11" fmla="*/ 0 60000 65536"/>
                      <a:gd name="T12" fmla="*/ 5037 w 21600"/>
                      <a:gd name="T13" fmla="*/ 2277 h 21600"/>
                      <a:gd name="T14" fmla="*/ 16557 w 21600"/>
                      <a:gd name="T15" fmla="*/ 13677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10860" y="2187"/>
                        </a:moveTo>
                        <a:cubicBezTo>
                          <a:pt x="10451" y="1746"/>
                          <a:pt x="9529" y="1018"/>
                          <a:pt x="9015" y="730"/>
                        </a:cubicBezTo>
                        <a:cubicBezTo>
                          <a:pt x="7865" y="152"/>
                          <a:pt x="6685" y="0"/>
                          <a:pt x="5415" y="0"/>
                        </a:cubicBezTo>
                        <a:cubicBezTo>
                          <a:pt x="4175" y="152"/>
                          <a:pt x="2995" y="575"/>
                          <a:pt x="1967" y="1305"/>
                        </a:cubicBezTo>
                        <a:cubicBezTo>
                          <a:pt x="1150" y="2187"/>
                          <a:pt x="575" y="3222"/>
                          <a:pt x="242" y="4220"/>
                        </a:cubicBezTo>
                        <a:cubicBezTo>
                          <a:pt x="0" y="5410"/>
                          <a:pt x="242" y="6560"/>
                          <a:pt x="575" y="7597"/>
                        </a:cubicBezTo>
                        <a:lnTo>
                          <a:pt x="10860" y="21600"/>
                        </a:lnTo>
                        <a:lnTo>
                          <a:pt x="20995" y="7597"/>
                        </a:lnTo>
                        <a:cubicBezTo>
                          <a:pt x="21480" y="6560"/>
                          <a:pt x="21600" y="5410"/>
                          <a:pt x="21480" y="4220"/>
                        </a:cubicBezTo>
                        <a:cubicBezTo>
                          <a:pt x="21115" y="3222"/>
                          <a:pt x="20420" y="2187"/>
                          <a:pt x="19632" y="1305"/>
                        </a:cubicBezTo>
                        <a:cubicBezTo>
                          <a:pt x="18575" y="575"/>
                          <a:pt x="17425" y="152"/>
                          <a:pt x="16275" y="0"/>
                        </a:cubicBezTo>
                        <a:cubicBezTo>
                          <a:pt x="15005" y="0"/>
                          <a:pt x="13735" y="152"/>
                          <a:pt x="12705" y="730"/>
                        </a:cubicBezTo>
                        <a:cubicBezTo>
                          <a:pt x="12176" y="1018"/>
                          <a:pt x="11254" y="1746"/>
                          <a:pt x="10860" y="2187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914" name="Oval 362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4686"/>
                    <a:ext cx="258" cy="225"/>
                  </a:xfrm>
                  <a:prstGeom prst="ellipse">
                    <a:avLst/>
                  </a:prstGeom>
                  <a:solidFill>
                    <a:srgbClr val="FFFF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913" name="Oval 361"/>
                  <p:cNvSpPr>
                    <a:spLocks noChangeArrowheads="1"/>
                  </p:cNvSpPr>
                  <p:nvPr/>
                </p:nvSpPr>
                <p:spPr bwMode="auto">
                  <a:xfrm>
                    <a:off x="2359" y="4681"/>
                    <a:ext cx="240" cy="205"/>
                  </a:xfrm>
                  <a:prstGeom prst="ellipse">
                    <a:avLst/>
                  </a:prstGeom>
                  <a:solidFill>
                    <a:srgbClr val="FFFF00"/>
                  </a:solidFill>
                  <a:ln w="9525">
                    <a:solidFill>
                      <a:srgbClr val="FFFF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3896" name="Group 344"/>
                <p:cNvGrpSpPr>
                  <a:grpSpLocks/>
                </p:cNvGrpSpPr>
                <p:nvPr/>
              </p:nvGrpSpPr>
              <p:grpSpPr bwMode="auto">
                <a:xfrm>
                  <a:off x="2961" y="2503"/>
                  <a:ext cx="581" cy="2686"/>
                  <a:chOff x="1906" y="2529"/>
                  <a:chExt cx="909" cy="3915"/>
                </a:xfrm>
              </p:grpSpPr>
              <p:grpSp>
                <p:nvGrpSpPr>
                  <p:cNvPr id="23905" name="Group 353"/>
                  <p:cNvGrpSpPr>
                    <a:grpSpLocks/>
                  </p:cNvGrpSpPr>
                  <p:nvPr/>
                </p:nvGrpSpPr>
                <p:grpSpPr bwMode="auto">
                  <a:xfrm>
                    <a:off x="2095" y="3964"/>
                    <a:ext cx="320" cy="2480"/>
                    <a:chOff x="2073" y="4063"/>
                    <a:chExt cx="400" cy="1741"/>
                  </a:xfrm>
                </p:grpSpPr>
                <p:sp>
                  <p:nvSpPr>
                    <p:cNvPr id="23911" name="AutoShape 35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73" y="4977"/>
                      <a:ext cx="400" cy="827"/>
                    </a:xfrm>
                    <a:prstGeom prst="flowChartSort">
                      <a:avLst/>
                    </a:prstGeom>
                    <a:solidFill>
                      <a:srgbClr val="FF9900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grpSp>
                  <p:nvGrpSpPr>
                    <p:cNvPr id="23906" name="Group 35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073" y="4063"/>
                      <a:ext cx="400" cy="1356"/>
                      <a:chOff x="2073" y="4063"/>
                      <a:chExt cx="400" cy="1356"/>
                    </a:xfrm>
                  </p:grpSpPr>
                  <p:sp>
                    <p:nvSpPr>
                      <p:cNvPr id="23910" name="AutoShape 358"/>
                      <p:cNvSpPr>
                        <a:spLocks noChangeArrowheads="1"/>
                      </p:cNvSpPr>
                      <p:nvPr/>
                    </p:nvSpPr>
                    <p:spPr bwMode="auto">
                      <a:xfrm flipH="1" flipV="1">
                        <a:off x="2073" y="4063"/>
                        <a:ext cx="400" cy="406"/>
                      </a:xfrm>
                      <a:prstGeom prst="flowChartPunchedTape">
                        <a:avLst/>
                      </a:prstGeom>
                      <a:solidFill>
                        <a:srgbClr val="FF9900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3909" name="AutoShape 357"/>
                      <p:cNvSpPr>
                        <a:spLocks noChangeArrowheads="1"/>
                      </p:cNvSpPr>
                      <p:nvPr/>
                    </p:nvSpPr>
                    <p:spPr bwMode="auto">
                      <a:xfrm flipH="1" flipV="1">
                        <a:off x="2073" y="5013"/>
                        <a:ext cx="400" cy="406"/>
                      </a:xfrm>
                      <a:prstGeom prst="flowChartPunchedTape">
                        <a:avLst/>
                      </a:prstGeom>
                      <a:solidFill>
                        <a:srgbClr val="FF9900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3908" name="AutoShape 356"/>
                      <p:cNvSpPr>
                        <a:spLocks noChangeArrowheads="1"/>
                      </p:cNvSpPr>
                      <p:nvPr/>
                    </p:nvSpPr>
                    <p:spPr bwMode="auto">
                      <a:xfrm flipH="1" flipV="1">
                        <a:off x="2073" y="4381"/>
                        <a:ext cx="400" cy="406"/>
                      </a:xfrm>
                      <a:prstGeom prst="flowChartPunchedTape">
                        <a:avLst/>
                      </a:prstGeom>
                      <a:solidFill>
                        <a:srgbClr val="FF9900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3907" name="AutoShape 355"/>
                      <p:cNvSpPr>
                        <a:spLocks noChangeArrowheads="1"/>
                      </p:cNvSpPr>
                      <p:nvPr/>
                    </p:nvSpPr>
                    <p:spPr bwMode="auto">
                      <a:xfrm flipH="1" flipV="1">
                        <a:off x="2073" y="4693"/>
                        <a:ext cx="400" cy="406"/>
                      </a:xfrm>
                      <a:prstGeom prst="flowChartPunchedTape">
                        <a:avLst/>
                      </a:prstGeom>
                      <a:solidFill>
                        <a:srgbClr val="FF9900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23897" name="Group 345"/>
                  <p:cNvGrpSpPr>
                    <a:grpSpLocks/>
                  </p:cNvGrpSpPr>
                  <p:nvPr/>
                </p:nvGrpSpPr>
                <p:grpSpPr bwMode="auto">
                  <a:xfrm>
                    <a:off x="1906" y="2529"/>
                    <a:ext cx="909" cy="1630"/>
                    <a:chOff x="1906" y="2529"/>
                    <a:chExt cx="909" cy="1630"/>
                  </a:xfrm>
                </p:grpSpPr>
                <p:grpSp>
                  <p:nvGrpSpPr>
                    <p:cNvPr id="23902" name="Group 350"/>
                    <p:cNvGrpSpPr>
                      <a:grpSpLocks/>
                    </p:cNvGrpSpPr>
                    <p:nvPr/>
                  </p:nvGrpSpPr>
                  <p:grpSpPr bwMode="auto">
                    <a:xfrm rot="292173">
                      <a:off x="2364" y="2529"/>
                      <a:ext cx="451" cy="1081"/>
                      <a:chOff x="2350" y="2803"/>
                      <a:chExt cx="609" cy="1081"/>
                    </a:xfrm>
                  </p:grpSpPr>
                  <p:sp>
                    <p:nvSpPr>
                      <p:cNvPr id="23904" name="Freeform 35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350" y="2803"/>
                        <a:ext cx="522" cy="1081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7" y="1081"/>
                          </a:cxn>
                          <a:cxn ang="0">
                            <a:pos x="17" y="770"/>
                          </a:cxn>
                          <a:cxn ang="0">
                            <a:pos x="122" y="319"/>
                          </a:cxn>
                          <a:cxn ang="0">
                            <a:pos x="450" y="50"/>
                          </a:cxn>
                          <a:cxn ang="0">
                            <a:pos x="717" y="18"/>
                          </a:cxn>
                        </a:cxnLst>
                        <a:rect l="0" t="0" r="r" b="b"/>
                        <a:pathLst>
                          <a:path w="717" h="1081">
                            <a:moveTo>
                              <a:pt x="17" y="1081"/>
                            </a:moveTo>
                            <a:cubicBezTo>
                              <a:pt x="8" y="989"/>
                              <a:pt x="0" y="897"/>
                              <a:pt x="17" y="770"/>
                            </a:cubicBezTo>
                            <a:cubicBezTo>
                              <a:pt x="34" y="643"/>
                              <a:pt x="50" y="439"/>
                              <a:pt x="122" y="319"/>
                            </a:cubicBezTo>
                            <a:cubicBezTo>
                              <a:pt x="194" y="199"/>
                              <a:pt x="351" y="100"/>
                              <a:pt x="450" y="50"/>
                            </a:cubicBezTo>
                            <a:cubicBezTo>
                              <a:pt x="549" y="0"/>
                              <a:pt x="633" y="9"/>
                              <a:pt x="717" y="18"/>
                            </a:cubicBezTo>
                          </a:path>
                        </a:pathLst>
                      </a:cu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3903" name="Oval 35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31" y="2814"/>
                        <a:ext cx="228" cy="107"/>
                      </a:xfrm>
                      <a:prstGeom prst="ellipse">
                        <a:avLst/>
                      </a:prstGeom>
                      <a:solidFill>
                        <a:srgbClr val="FF9900"/>
                      </a:soli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23899" name="Group 347"/>
                    <p:cNvGrpSpPr>
                      <a:grpSpLocks/>
                    </p:cNvGrpSpPr>
                    <p:nvPr/>
                  </p:nvGrpSpPr>
                  <p:grpSpPr bwMode="auto">
                    <a:xfrm rot="-522760">
                      <a:off x="2106" y="2540"/>
                      <a:ext cx="451" cy="1081"/>
                      <a:chOff x="2350" y="2803"/>
                      <a:chExt cx="609" cy="1081"/>
                    </a:xfrm>
                  </p:grpSpPr>
                  <p:sp>
                    <p:nvSpPr>
                      <p:cNvPr id="23901" name="Freeform 349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350" y="2803"/>
                        <a:ext cx="522" cy="1081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7" y="1081"/>
                          </a:cxn>
                          <a:cxn ang="0">
                            <a:pos x="17" y="770"/>
                          </a:cxn>
                          <a:cxn ang="0">
                            <a:pos x="122" y="319"/>
                          </a:cxn>
                          <a:cxn ang="0">
                            <a:pos x="450" y="50"/>
                          </a:cxn>
                          <a:cxn ang="0">
                            <a:pos x="717" y="18"/>
                          </a:cxn>
                        </a:cxnLst>
                        <a:rect l="0" t="0" r="r" b="b"/>
                        <a:pathLst>
                          <a:path w="717" h="1081">
                            <a:moveTo>
                              <a:pt x="17" y="1081"/>
                            </a:moveTo>
                            <a:cubicBezTo>
                              <a:pt x="8" y="989"/>
                              <a:pt x="0" y="897"/>
                              <a:pt x="17" y="770"/>
                            </a:cubicBezTo>
                            <a:cubicBezTo>
                              <a:pt x="34" y="643"/>
                              <a:pt x="50" y="439"/>
                              <a:pt x="122" y="319"/>
                            </a:cubicBezTo>
                            <a:cubicBezTo>
                              <a:pt x="194" y="199"/>
                              <a:pt x="351" y="100"/>
                              <a:pt x="450" y="50"/>
                            </a:cubicBezTo>
                            <a:cubicBezTo>
                              <a:pt x="549" y="0"/>
                              <a:pt x="633" y="9"/>
                              <a:pt x="717" y="18"/>
                            </a:cubicBezTo>
                          </a:path>
                        </a:pathLst>
                      </a:cu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3900" name="Oval 34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31" y="2814"/>
                        <a:ext cx="228" cy="107"/>
                      </a:xfrm>
                      <a:prstGeom prst="ellipse">
                        <a:avLst/>
                      </a:prstGeom>
                      <a:solidFill>
                        <a:srgbClr val="FF9900"/>
                      </a:soli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</p:grpSp>
                <p:sp>
                  <p:nvSpPr>
                    <p:cNvPr id="23898" name="Oval 34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906" y="3408"/>
                      <a:ext cx="684" cy="751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23892" name="Group 340"/>
                <p:cNvGrpSpPr>
                  <a:grpSpLocks/>
                </p:cNvGrpSpPr>
                <p:nvPr/>
              </p:nvGrpSpPr>
              <p:grpSpPr bwMode="auto">
                <a:xfrm rot="-4216664">
                  <a:off x="3393" y="3591"/>
                  <a:ext cx="628" cy="352"/>
                  <a:chOff x="3408" y="4583"/>
                  <a:chExt cx="648" cy="335"/>
                </a:xfrm>
              </p:grpSpPr>
              <p:sp>
                <p:nvSpPr>
                  <p:cNvPr id="23895" name="AutoShape 343"/>
                  <p:cNvSpPr>
                    <a:spLocks noChangeArrowheads="1"/>
                  </p:cNvSpPr>
                  <p:nvPr/>
                </p:nvSpPr>
                <p:spPr bwMode="auto">
                  <a:xfrm rot="7072066" flipH="1">
                    <a:off x="3609" y="4382"/>
                    <a:ext cx="237" cy="640"/>
                  </a:xfrm>
                  <a:custGeom>
                    <a:avLst/>
                    <a:gdLst>
                      <a:gd name="T0" fmla="*/ 10860 w 21600"/>
                      <a:gd name="T1" fmla="*/ 2187 h 21600"/>
                      <a:gd name="T2" fmla="*/ 2928 w 21600"/>
                      <a:gd name="T3" fmla="*/ 10800 h 21600"/>
                      <a:gd name="T4" fmla="*/ 10860 w 21600"/>
                      <a:gd name="T5" fmla="*/ 21600 h 21600"/>
                      <a:gd name="T6" fmla="*/ 18672 w 21600"/>
                      <a:gd name="T7" fmla="*/ 10800 h 21600"/>
                      <a:gd name="T8" fmla="*/ 17694720 60000 65536"/>
                      <a:gd name="T9" fmla="*/ 11796480 60000 65536"/>
                      <a:gd name="T10" fmla="*/ 5898240 60000 65536"/>
                      <a:gd name="T11" fmla="*/ 0 60000 65536"/>
                      <a:gd name="T12" fmla="*/ 5037 w 21600"/>
                      <a:gd name="T13" fmla="*/ 2277 h 21600"/>
                      <a:gd name="T14" fmla="*/ 16557 w 21600"/>
                      <a:gd name="T15" fmla="*/ 13677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10860" y="2187"/>
                        </a:moveTo>
                        <a:cubicBezTo>
                          <a:pt x="10451" y="1746"/>
                          <a:pt x="9529" y="1018"/>
                          <a:pt x="9015" y="730"/>
                        </a:cubicBezTo>
                        <a:cubicBezTo>
                          <a:pt x="7865" y="152"/>
                          <a:pt x="6685" y="0"/>
                          <a:pt x="5415" y="0"/>
                        </a:cubicBezTo>
                        <a:cubicBezTo>
                          <a:pt x="4175" y="152"/>
                          <a:pt x="2995" y="575"/>
                          <a:pt x="1967" y="1305"/>
                        </a:cubicBezTo>
                        <a:cubicBezTo>
                          <a:pt x="1150" y="2187"/>
                          <a:pt x="575" y="3222"/>
                          <a:pt x="242" y="4220"/>
                        </a:cubicBezTo>
                        <a:cubicBezTo>
                          <a:pt x="0" y="5410"/>
                          <a:pt x="242" y="6560"/>
                          <a:pt x="575" y="7597"/>
                        </a:cubicBezTo>
                        <a:lnTo>
                          <a:pt x="10860" y="21600"/>
                        </a:lnTo>
                        <a:lnTo>
                          <a:pt x="20995" y="7597"/>
                        </a:lnTo>
                        <a:cubicBezTo>
                          <a:pt x="21480" y="6560"/>
                          <a:pt x="21600" y="5410"/>
                          <a:pt x="21480" y="4220"/>
                        </a:cubicBezTo>
                        <a:cubicBezTo>
                          <a:pt x="21115" y="3222"/>
                          <a:pt x="20420" y="2187"/>
                          <a:pt x="19632" y="1305"/>
                        </a:cubicBezTo>
                        <a:cubicBezTo>
                          <a:pt x="18575" y="575"/>
                          <a:pt x="17425" y="152"/>
                          <a:pt x="16275" y="0"/>
                        </a:cubicBezTo>
                        <a:cubicBezTo>
                          <a:pt x="15005" y="0"/>
                          <a:pt x="13735" y="152"/>
                          <a:pt x="12705" y="730"/>
                        </a:cubicBezTo>
                        <a:cubicBezTo>
                          <a:pt x="12176" y="1018"/>
                          <a:pt x="11254" y="1746"/>
                          <a:pt x="10860" y="2187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894" name="Oval 342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798" y="4693"/>
                    <a:ext cx="258" cy="225"/>
                  </a:xfrm>
                  <a:prstGeom prst="ellipse">
                    <a:avLst/>
                  </a:prstGeom>
                  <a:solidFill>
                    <a:srgbClr val="FFFF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893" name="Oval 341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770" y="4688"/>
                    <a:ext cx="240" cy="205"/>
                  </a:xfrm>
                  <a:prstGeom prst="ellipse">
                    <a:avLst/>
                  </a:prstGeom>
                  <a:solidFill>
                    <a:srgbClr val="FFFF00"/>
                  </a:solidFill>
                  <a:ln w="9525">
                    <a:solidFill>
                      <a:srgbClr val="FFFF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3888" name="Group 336"/>
                <p:cNvGrpSpPr>
                  <a:grpSpLocks/>
                </p:cNvGrpSpPr>
                <p:nvPr/>
              </p:nvGrpSpPr>
              <p:grpSpPr bwMode="auto">
                <a:xfrm rot="4216664" flipH="1">
                  <a:off x="2367" y="3581"/>
                  <a:ext cx="628" cy="352"/>
                  <a:chOff x="3408" y="4583"/>
                  <a:chExt cx="648" cy="335"/>
                </a:xfrm>
              </p:grpSpPr>
              <p:sp>
                <p:nvSpPr>
                  <p:cNvPr id="23891" name="AutoShape 339"/>
                  <p:cNvSpPr>
                    <a:spLocks noChangeArrowheads="1"/>
                  </p:cNvSpPr>
                  <p:nvPr/>
                </p:nvSpPr>
                <p:spPr bwMode="auto">
                  <a:xfrm rot="7072066" flipH="1">
                    <a:off x="3609" y="4382"/>
                    <a:ext cx="237" cy="640"/>
                  </a:xfrm>
                  <a:custGeom>
                    <a:avLst/>
                    <a:gdLst>
                      <a:gd name="T0" fmla="*/ 10860 w 21600"/>
                      <a:gd name="T1" fmla="*/ 2187 h 21600"/>
                      <a:gd name="T2" fmla="*/ 2928 w 21600"/>
                      <a:gd name="T3" fmla="*/ 10800 h 21600"/>
                      <a:gd name="T4" fmla="*/ 10860 w 21600"/>
                      <a:gd name="T5" fmla="*/ 21600 h 21600"/>
                      <a:gd name="T6" fmla="*/ 18672 w 21600"/>
                      <a:gd name="T7" fmla="*/ 10800 h 21600"/>
                      <a:gd name="T8" fmla="*/ 17694720 60000 65536"/>
                      <a:gd name="T9" fmla="*/ 11796480 60000 65536"/>
                      <a:gd name="T10" fmla="*/ 5898240 60000 65536"/>
                      <a:gd name="T11" fmla="*/ 0 60000 65536"/>
                      <a:gd name="T12" fmla="*/ 5037 w 21600"/>
                      <a:gd name="T13" fmla="*/ 2277 h 21600"/>
                      <a:gd name="T14" fmla="*/ 16557 w 21600"/>
                      <a:gd name="T15" fmla="*/ 13677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10860" y="2187"/>
                        </a:moveTo>
                        <a:cubicBezTo>
                          <a:pt x="10451" y="1746"/>
                          <a:pt x="9529" y="1018"/>
                          <a:pt x="9015" y="730"/>
                        </a:cubicBezTo>
                        <a:cubicBezTo>
                          <a:pt x="7865" y="152"/>
                          <a:pt x="6685" y="0"/>
                          <a:pt x="5415" y="0"/>
                        </a:cubicBezTo>
                        <a:cubicBezTo>
                          <a:pt x="4175" y="152"/>
                          <a:pt x="2995" y="575"/>
                          <a:pt x="1967" y="1305"/>
                        </a:cubicBezTo>
                        <a:cubicBezTo>
                          <a:pt x="1150" y="2187"/>
                          <a:pt x="575" y="3222"/>
                          <a:pt x="242" y="4220"/>
                        </a:cubicBezTo>
                        <a:cubicBezTo>
                          <a:pt x="0" y="5410"/>
                          <a:pt x="242" y="6560"/>
                          <a:pt x="575" y="7597"/>
                        </a:cubicBezTo>
                        <a:lnTo>
                          <a:pt x="10860" y="21600"/>
                        </a:lnTo>
                        <a:lnTo>
                          <a:pt x="20995" y="7597"/>
                        </a:lnTo>
                        <a:cubicBezTo>
                          <a:pt x="21480" y="6560"/>
                          <a:pt x="21600" y="5410"/>
                          <a:pt x="21480" y="4220"/>
                        </a:cubicBezTo>
                        <a:cubicBezTo>
                          <a:pt x="21115" y="3222"/>
                          <a:pt x="20420" y="2187"/>
                          <a:pt x="19632" y="1305"/>
                        </a:cubicBezTo>
                        <a:cubicBezTo>
                          <a:pt x="18575" y="575"/>
                          <a:pt x="17425" y="152"/>
                          <a:pt x="16275" y="0"/>
                        </a:cubicBezTo>
                        <a:cubicBezTo>
                          <a:pt x="15005" y="0"/>
                          <a:pt x="13735" y="152"/>
                          <a:pt x="12705" y="730"/>
                        </a:cubicBezTo>
                        <a:cubicBezTo>
                          <a:pt x="12176" y="1018"/>
                          <a:pt x="11254" y="1746"/>
                          <a:pt x="10860" y="2187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890" name="Oval 338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798" y="4693"/>
                    <a:ext cx="258" cy="225"/>
                  </a:xfrm>
                  <a:prstGeom prst="ellipse">
                    <a:avLst/>
                  </a:prstGeom>
                  <a:solidFill>
                    <a:srgbClr val="FFFF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889" name="Oval 337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770" y="4688"/>
                    <a:ext cx="240" cy="205"/>
                  </a:xfrm>
                  <a:prstGeom prst="ellipse">
                    <a:avLst/>
                  </a:prstGeom>
                  <a:solidFill>
                    <a:srgbClr val="FFFF00"/>
                  </a:solidFill>
                  <a:ln w="9525">
                    <a:solidFill>
                      <a:srgbClr val="FFFF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23884" name="Group 332"/>
              <p:cNvGrpSpPr>
                <a:grpSpLocks/>
              </p:cNvGrpSpPr>
              <p:nvPr/>
            </p:nvGrpSpPr>
            <p:grpSpPr bwMode="auto">
              <a:xfrm>
                <a:off x="4202" y="4242"/>
                <a:ext cx="301" cy="405"/>
                <a:chOff x="7275" y="2619"/>
                <a:chExt cx="301" cy="405"/>
              </a:xfrm>
            </p:grpSpPr>
            <p:sp>
              <p:nvSpPr>
                <p:cNvPr id="23886" name="Oval 334"/>
                <p:cNvSpPr>
                  <a:spLocks noChangeArrowheads="1"/>
                </p:cNvSpPr>
                <p:nvPr/>
              </p:nvSpPr>
              <p:spPr bwMode="auto">
                <a:xfrm>
                  <a:off x="7275" y="2619"/>
                  <a:ext cx="301" cy="405"/>
                </a:xfrm>
                <a:prstGeom prst="ellipse">
                  <a:avLst/>
                </a:prstGeom>
                <a:solidFill>
                  <a:srgbClr val="FABF8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3885" name="WordArt 333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7341" y="2729"/>
                  <a:ext cx="149" cy="191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 rtl="0"/>
                  <a:r>
                    <a:rPr lang="ru-RU" sz="900" b="1" kern="10" spc="0" smtClean="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  <a:effectLst/>
                      <a:latin typeface="Times New Roman"/>
                      <a:cs typeface="Times New Roman"/>
                    </a:rPr>
                    <a:t>е</a:t>
                  </a:r>
                  <a:endParaRPr lang="ru-RU" sz="900" b="1" kern="10" spc="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/>
                    <a:latin typeface="Times New Roman"/>
                    <a:cs typeface="Times New Roman"/>
                  </a:endParaRPr>
                </a:p>
              </p:txBody>
            </p:sp>
          </p:grpSp>
        </p:grpSp>
        <p:grpSp>
          <p:nvGrpSpPr>
            <p:cNvPr id="23836" name="Group 284"/>
            <p:cNvGrpSpPr>
              <a:grpSpLocks/>
            </p:cNvGrpSpPr>
            <p:nvPr/>
          </p:nvGrpSpPr>
          <p:grpSpPr bwMode="auto">
            <a:xfrm>
              <a:off x="4717" y="8888"/>
              <a:ext cx="797" cy="912"/>
              <a:chOff x="8636" y="3941"/>
              <a:chExt cx="797" cy="912"/>
            </a:xfrm>
          </p:grpSpPr>
          <p:grpSp>
            <p:nvGrpSpPr>
              <p:cNvPr id="23840" name="Group 288"/>
              <p:cNvGrpSpPr>
                <a:grpSpLocks/>
              </p:cNvGrpSpPr>
              <p:nvPr/>
            </p:nvGrpSpPr>
            <p:grpSpPr bwMode="auto">
              <a:xfrm rot="306161">
                <a:off x="8636" y="3941"/>
                <a:ext cx="797" cy="912"/>
                <a:chOff x="1661" y="1663"/>
                <a:chExt cx="3047" cy="4173"/>
              </a:xfrm>
            </p:grpSpPr>
            <p:grpSp>
              <p:nvGrpSpPr>
                <p:cNvPr id="23874" name="Group 322"/>
                <p:cNvGrpSpPr>
                  <a:grpSpLocks/>
                </p:cNvGrpSpPr>
                <p:nvPr/>
              </p:nvGrpSpPr>
              <p:grpSpPr bwMode="auto">
                <a:xfrm>
                  <a:off x="1661" y="1663"/>
                  <a:ext cx="1461" cy="4166"/>
                  <a:chOff x="1661" y="1663"/>
                  <a:chExt cx="1461" cy="4166"/>
                </a:xfrm>
              </p:grpSpPr>
              <p:sp>
                <p:nvSpPr>
                  <p:cNvPr id="23882" name="Freeform 330"/>
                  <p:cNvSpPr>
                    <a:spLocks/>
                  </p:cNvSpPr>
                  <p:nvPr/>
                </p:nvSpPr>
                <p:spPr bwMode="auto">
                  <a:xfrm rot="20994454" flipH="1">
                    <a:off x="1661" y="1663"/>
                    <a:ext cx="1461" cy="4166"/>
                  </a:xfrm>
                  <a:custGeom>
                    <a:avLst/>
                    <a:gdLst/>
                    <a:ahLst/>
                    <a:cxnLst>
                      <a:cxn ang="0">
                        <a:pos x="16" y="2190"/>
                      </a:cxn>
                      <a:cxn ang="0">
                        <a:pos x="91" y="1359"/>
                      </a:cxn>
                      <a:cxn ang="0">
                        <a:pos x="304" y="463"/>
                      </a:cxn>
                      <a:cxn ang="0">
                        <a:pos x="573" y="10"/>
                      </a:cxn>
                      <a:cxn ang="0">
                        <a:pos x="798" y="525"/>
                      </a:cxn>
                      <a:cxn ang="0">
                        <a:pos x="995" y="1113"/>
                      </a:cxn>
                      <a:cxn ang="0">
                        <a:pos x="995" y="1492"/>
                      </a:cxn>
                      <a:cxn ang="0">
                        <a:pos x="766" y="1815"/>
                      </a:cxn>
                      <a:cxn ang="0">
                        <a:pos x="188" y="2367"/>
                      </a:cxn>
                      <a:cxn ang="0">
                        <a:pos x="766" y="2402"/>
                      </a:cxn>
                      <a:cxn ang="0">
                        <a:pos x="895" y="2806"/>
                      </a:cxn>
                      <a:cxn ang="0">
                        <a:pos x="788" y="3041"/>
                      </a:cxn>
                      <a:cxn ang="0">
                        <a:pos x="336" y="2806"/>
                      </a:cxn>
                      <a:cxn ang="0">
                        <a:pos x="734" y="3158"/>
                      </a:cxn>
                      <a:cxn ang="0">
                        <a:pos x="995" y="3327"/>
                      </a:cxn>
                      <a:cxn ang="0">
                        <a:pos x="906" y="3460"/>
                      </a:cxn>
                      <a:cxn ang="0">
                        <a:pos x="188" y="2684"/>
                      </a:cxn>
                      <a:cxn ang="0">
                        <a:pos x="16" y="2190"/>
                      </a:cxn>
                    </a:cxnLst>
                    <a:rect l="0" t="0" r="r" b="b"/>
                    <a:pathLst>
                      <a:path w="1040" h="3567">
                        <a:moveTo>
                          <a:pt x="16" y="2190"/>
                        </a:moveTo>
                        <a:cubicBezTo>
                          <a:pt x="0" y="1969"/>
                          <a:pt x="43" y="1647"/>
                          <a:pt x="91" y="1359"/>
                        </a:cubicBezTo>
                        <a:cubicBezTo>
                          <a:pt x="139" y="1071"/>
                          <a:pt x="224" y="688"/>
                          <a:pt x="304" y="463"/>
                        </a:cubicBezTo>
                        <a:cubicBezTo>
                          <a:pt x="384" y="238"/>
                          <a:pt x="491" y="0"/>
                          <a:pt x="573" y="10"/>
                        </a:cubicBezTo>
                        <a:cubicBezTo>
                          <a:pt x="655" y="20"/>
                          <a:pt x="728" y="341"/>
                          <a:pt x="798" y="525"/>
                        </a:cubicBezTo>
                        <a:cubicBezTo>
                          <a:pt x="868" y="709"/>
                          <a:pt x="962" y="952"/>
                          <a:pt x="995" y="1113"/>
                        </a:cubicBezTo>
                        <a:cubicBezTo>
                          <a:pt x="1028" y="1274"/>
                          <a:pt x="1033" y="1375"/>
                          <a:pt x="995" y="1492"/>
                        </a:cubicBezTo>
                        <a:cubicBezTo>
                          <a:pt x="957" y="1609"/>
                          <a:pt x="900" y="1669"/>
                          <a:pt x="766" y="1815"/>
                        </a:cubicBezTo>
                        <a:cubicBezTo>
                          <a:pt x="632" y="1961"/>
                          <a:pt x="188" y="2269"/>
                          <a:pt x="188" y="2367"/>
                        </a:cubicBezTo>
                        <a:cubicBezTo>
                          <a:pt x="188" y="2465"/>
                          <a:pt x="648" y="2329"/>
                          <a:pt x="766" y="2402"/>
                        </a:cubicBezTo>
                        <a:cubicBezTo>
                          <a:pt x="884" y="2475"/>
                          <a:pt x="891" y="2700"/>
                          <a:pt x="895" y="2806"/>
                        </a:cubicBezTo>
                        <a:cubicBezTo>
                          <a:pt x="899" y="2912"/>
                          <a:pt x="881" y="3041"/>
                          <a:pt x="788" y="3041"/>
                        </a:cubicBezTo>
                        <a:cubicBezTo>
                          <a:pt x="695" y="3041"/>
                          <a:pt x="345" y="2787"/>
                          <a:pt x="336" y="2806"/>
                        </a:cubicBezTo>
                        <a:cubicBezTo>
                          <a:pt x="327" y="2825"/>
                          <a:pt x="624" y="3071"/>
                          <a:pt x="734" y="3158"/>
                        </a:cubicBezTo>
                        <a:cubicBezTo>
                          <a:pt x="844" y="3245"/>
                          <a:pt x="966" y="3277"/>
                          <a:pt x="995" y="3327"/>
                        </a:cubicBezTo>
                        <a:cubicBezTo>
                          <a:pt x="1024" y="3377"/>
                          <a:pt x="1040" y="3567"/>
                          <a:pt x="906" y="3460"/>
                        </a:cubicBezTo>
                        <a:cubicBezTo>
                          <a:pt x="772" y="3353"/>
                          <a:pt x="336" y="2905"/>
                          <a:pt x="188" y="2684"/>
                        </a:cubicBezTo>
                        <a:cubicBezTo>
                          <a:pt x="40" y="2463"/>
                          <a:pt x="32" y="2411"/>
                          <a:pt x="16" y="2190"/>
                        </a:cubicBezTo>
                        <a:close/>
                      </a:path>
                    </a:pathLst>
                  </a:custGeom>
                  <a:solidFill>
                    <a:srgbClr val="2DC8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881" name="Freeform 329"/>
                  <p:cNvSpPr>
                    <a:spLocks/>
                  </p:cNvSpPr>
                  <p:nvPr/>
                </p:nvSpPr>
                <p:spPr bwMode="auto">
                  <a:xfrm>
                    <a:off x="1868" y="2491"/>
                    <a:ext cx="976" cy="1394"/>
                  </a:xfrm>
                  <a:custGeom>
                    <a:avLst/>
                    <a:gdLst/>
                    <a:ahLst/>
                    <a:cxnLst>
                      <a:cxn ang="0">
                        <a:pos x="618" y="1394"/>
                      </a:cxn>
                      <a:cxn ang="0">
                        <a:pos x="324" y="1171"/>
                      </a:cxn>
                      <a:cxn ang="0">
                        <a:pos x="53" y="997"/>
                      </a:cxn>
                      <a:cxn ang="0">
                        <a:pos x="5" y="751"/>
                      </a:cxn>
                      <a:cxn ang="0">
                        <a:pos x="53" y="410"/>
                      </a:cxn>
                      <a:cxn ang="0">
                        <a:pos x="109" y="101"/>
                      </a:cxn>
                      <a:cxn ang="0">
                        <a:pos x="249" y="10"/>
                      </a:cxn>
                      <a:cxn ang="0">
                        <a:pos x="514" y="101"/>
                      </a:cxn>
                      <a:cxn ang="0">
                        <a:pos x="764" y="615"/>
                      </a:cxn>
                      <a:cxn ang="0">
                        <a:pos x="976" y="1059"/>
                      </a:cxn>
                    </a:cxnLst>
                    <a:rect l="0" t="0" r="r" b="b"/>
                    <a:pathLst>
                      <a:path w="976" h="1394">
                        <a:moveTo>
                          <a:pt x="618" y="1394"/>
                        </a:moveTo>
                        <a:cubicBezTo>
                          <a:pt x="518" y="1315"/>
                          <a:pt x="418" y="1237"/>
                          <a:pt x="324" y="1171"/>
                        </a:cubicBezTo>
                        <a:cubicBezTo>
                          <a:pt x="230" y="1105"/>
                          <a:pt x="106" y="1067"/>
                          <a:pt x="53" y="997"/>
                        </a:cubicBezTo>
                        <a:cubicBezTo>
                          <a:pt x="0" y="927"/>
                          <a:pt x="5" y="849"/>
                          <a:pt x="5" y="751"/>
                        </a:cubicBezTo>
                        <a:cubicBezTo>
                          <a:pt x="5" y="653"/>
                          <a:pt x="36" y="518"/>
                          <a:pt x="53" y="410"/>
                        </a:cubicBezTo>
                        <a:cubicBezTo>
                          <a:pt x="70" y="302"/>
                          <a:pt x="76" y="168"/>
                          <a:pt x="109" y="101"/>
                        </a:cubicBezTo>
                        <a:cubicBezTo>
                          <a:pt x="142" y="34"/>
                          <a:pt x="182" y="10"/>
                          <a:pt x="249" y="10"/>
                        </a:cubicBezTo>
                        <a:cubicBezTo>
                          <a:pt x="316" y="10"/>
                          <a:pt x="428" y="0"/>
                          <a:pt x="514" y="101"/>
                        </a:cubicBezTo>
                        <a:cubicBezTo>
                          <a:pt x="600" y="202"/>
                          <a:pt x="687" y="455"/>
                          <a:pt x="764" y="615"/>
                        </a:cubicBezTo>
                        <a:cubicBezTo>
                          <a:pt x="841" y="775"/>
                          <a:pt x="908" y="917"/>
                          <a:pt x="976" y="1059"/>
                        </a:cubicBezTo>
                      </a:path>
                    </a:pathLst>
                  </a:custGeom>
                  <a:solidFill>
                    <a:srgbClr val="FF0066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880" name="Oval 328"/>
                  <p:cNvSpPr>
                    <a:spLocks noChangeArrowheads="1"/>
                  </p:cNvSpPr>
                  <p:nvPr/>
                </p:nvSpPr>
                <p:spPr bwMode="auto">
                  <a:xfrm rot="3221407">
                    <a:off x="2083" y="3285"/>
                    <a:ext cx="900" cy="554"/>
                  </a:xfrm>
                  <a:prstGeom prst="ellipse">
                    <a:avLst/>
                  </a:prstGeom>
                  <a:solidFill>
                    <a:srgbClr val="2DC8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879" name="Oval 327"/>
                  <p:cNvSpPr>
                    <a:spLocks noChangeArrowheads="1"/>
                  </p:cNvSpPr>
                  <p:nvPr/>
                </p:nvSpPr>
                <p:spPr bwMode="auto">
                  <a:xfrm>
                    <a:off x="2344" y="3408"/>
                    <a:ext cx="626" cy="573"/>
                  </a:xfrm>
                  <a:prstGeom prst="ellipse">
                    <a:avLst/>
                  </a:prstGeom>
                  <a:solidFill>
                    <a:srgbClr val="2DC8FF"/>
                  </a:solidFill>
                  <a:ln w="9525">
                    <a:solidFill>
                      <a:srgbClr val="2DC8FF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878" name="Oval 326"/>
                  <p:cNvSpPr>
                    <a:spLocks noChangeArrowheads="1"/>
                  </p:cNvSpPr>
                  <p:nvPr/>
                </p:nvSpPr>
                <p:spPr bwMode="auto">
                  <a:xfrm>
                    <a:off x="1988" y="2048"/>
                    <a:ext cx="246" cy="305"/>
                  </a:xfrm>
                  <a:prstGeom prst="ellipse">
                    <a:avLst/>
                  </a:prstGeom>
                  <a:solidFill>
                    <a:srgbClr val="FF0066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877" name="AutoShape 325"/>
                  <p:cNvSpPr>
                    <a:spLocks noChangeArrowheads="1"/>
                  </p:cNvSpPr>
                  <p:nvPr/>
                </p:nvSpPr>
                <p:spPr bwMode="auto">
                  <a:xfrm rot="14527934">
                    <a:off x="2522" y="4375"/>
                    <a:ext cx="237" cy="640"/>
                  </a:xfrm>
                  <a:custGeom>
                    <a:avLst/>
                    <a:gdLst>
                      <a:gd name="T0" fmla="*/ 10860 w 21600"/>
                      <a:gd name="T1" fmla="*/ 2187 h 21600"/>
                      <a:gd name="T2" fmla="*/ 2928 w 21600"/>
                      <a:gd name="T3" fmla="*/ 10800 h 21600"/>
                      <a:gd name="T4" fmla="*/ 10860 w 21600"/>
                      <a:gd name="T5" fmla="*/ 21600 h 21600"/>
                      <a:gd name="T6" fmla="*/ 18672 w 21600"/>
                      <a:gd name="T7" fmla="*/ 10800 h 21600"/>
                      <a:gd name="T8" fmla="*/ 17694720 60000 65536"/>
                      <a:gd name="T9" fmla="*/ 11796480 60000 65536"/>
                      <a:gd name="T10" fmla="*/ 5898240 60000 65536"/>
                      <a:gd name="T11" fmla="*/ 0 60000 65536"/>
                      <a:gd name="T12" fmla="*/ 5037 w 21600"/>
                      <a:gd name="T13" fmla="*/ 2277 h 21600"/>
                      <a:gd name="T14" fmla="*/ 16557 w 21600"/>
                      <a:gd name="T15" fmla="*/ 13677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10860" y="2187"/>
                        </a:moveTo>
                        <a:cubicBezTo>
                          <a:pt x="10451" y="1746"/>
                          <a:pt x="9529" y="1018"/>
                          <a:pt x="9015" y="730"/>
                        </a:cubicBezTo>
                        <a:cubicBezTo>
                          <a:pt x="7865" y="152"/>
                          <a:pt x="6685" y="0"/>
                          <a:pt x="5415" y="0"/>
                        </a:cubicBezTo>
                        <a:cubicBezTo>
                          <a:pt x="4175" y="152"/>
                          <a:pt x="2995" y="575"/>
                          <a:pt x="1967" y="1305"/>
                        </a:cubicBezTo>
                        <a:cubicBezTo>
                          <a:pt x="1150" y="2187"/>
                          <a:pt x="575" y="3222"/>
                          <a:pt x="242" y="4220"/>
                        </a:cubicBezTo>
                        <a:cubicBezTo>
                          <a:pt x="0" y="5410"/>
                          <a:pt x="242" y="6560"/>
                          <a:pt x="575" y="7597"/>
                        </a:cubicBezTo>
                        <a:lnTo>
                          <a:pt x="10860" y="21600"/>
                        </a:lnTo>
                        <a:lnTo>
                          <a:pt x="20995" y="7597"/>
                        </a:lnTo>
                        <a:cubicBezTo>
                          <a:pt x="21480" y="6560"/>
                          <a:pt x="21600" y="5410"/>
                          <a:pt x="21480" y="4220"/>
                        </a:cubicBezTo>
                        <a:cubicBezTo>
                          <a:pt x="21115" y="3222"/>
                          <a:pt x="20420" y="2187"/>
                          <a:pt x="19632" y="1305"/>
                        </a:cubicBezTo>
                        <a:cubicBezTo>
                          <a:pt x="18575" y="575"/>
                          <a:pt x="17425" y="152"/>
                          <a:pt x="16275" y="0"/>
                        </a:cubicBezTo>
                        <a:cubicBezTo>
                          <a:pt x="15005" y="0"/>
                          <a:pt x="13735" y="152"/>
                          <a:pt x="12705" y="730"/>
                        </a:cubicBezTo>
                        <a:cubicBezTo>
                          <a:pt x="12176" y="1018"/>
                          <a:pt x="11254" y="1746"/>
                          <a:pt x="10860" y="2187"/>
                        </a:cubicBezTo>
                        <a:close/>
                      </a:path>
                    </a:pathLst>
                  </a:custGeom>
                  <a:solidFill>
                    <a:srgbClr val="FF0066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876" name="Oval 324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4686"/>
                    <a:ext cx="258" cy="225"/>
                  </a:xfrm>
                  <a:prstGeom prst="ellipse">
                    <a:avLst/>
                  </a:prstGeom>
                  <a:solidFill>
                    <a:srgbClr val="FFFF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875" name="Oval 323"/>
                  <p:cNvSpPr>
                    <a:spLocks noChangeArrowheads="1"/>
                  </p:cNvSpPr>
                  <p:nvPr/>
                </p:nvSpPr>
                <p:spPr bwMode="auto">
                  <a:xfrm>
                    <a:off x="2359" y="4681"/>
                    <a:ext cx="240" cy="205"/>
                  </a:xfrm>
                  <a:prstGeom prst="ellipse">
                    <a:avLst/>
                  </a:prstGeom>
                  <a:solidFill>
                    <a:srgbClr val="FF0066"/>
                  </a:solidFill>
                  <a:ln w="9525">
                    <a:solidFill>
                      <a:srgbClr val="FF0066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3865" name="Group 313"/>
                <p:cNvGrpSpPr>
                  <a:grpSpLocks/>
                </p:cNvGrpSpPr>
                <p:nvPr/>
              </p:nvGrpSpPr>
              <p:grpSpPr bwMode="auto">
                <a:xfrm flipH="1">
                  <a:off x="3247" y="1670"/>
                  <a:ext cx="1461" cy="4166"/>
                  <a:chOff x="1661" y="1663"/>
                  <a:chExt cx="1461" cy="4166"/>
                </a:xfrm>
              </p:grpSpPr>
              <p:sp>
                <p:nvSpPr>
                  <p:cNvPr id="23873" name="Freeform 321"/>
                  <p:cNvSpPr>
                    <a:spLocks/>
                  </p:cNvSpPr>
                  <p:nvPr/>
                </p:nvSpPr>
                <p:spPr bwMode="auto">
                  <a:xfrm rot="20994454" flipH="1">
                    <a:off x="1661" y="1663"/>
                    <a:ext cx="1461" cy="4166"/>
                  </a:xfrm>
                  <a:custGeom>
                    <a:avLst/>
                    <a:gdLst/>
                    <a:ahLst/>
                    <a:cxnLst>
                      <a:cxn ang="0">
                        <a:pos x="16" y="2190"/>
                      </a:cxn>
                      <a:cxn ang="0">
                        <a:pos x="91" y="1359"/>
                      </a:cxn>
                      <a:cxn ang="0">
                        <a:pos x="304" y="463"/>
                      </a:cxn>
                      <a:cxn ang="0">
                        <a:pos x="573" y="10"/>
                      </a:cxn>
                      <a:cxn ang="0">
                        <a:pos x="798" y="525"/>
                      </a:cxn>
                      <a:cxn ang="0">
                        <a:pos x="995" y="1113"/>
                      </a:cxn>
                      <a:cxn ang="0">
                        <a:pos x="995" y="1492"/>
                      </a:cxn>
                      <a:cxn ang="0">
                        <a:pos x="766" y="1815"/>
                      </a:cxn>
                      <a:cxn ang="0">
                        <a:pos x="188" y="2367"/>
                      </a:cxn>
                      <a:cxn ang="0">
                        <a:pos x="766" y="2402"/>
                      </a:cxn>
                      <a:cxn ang="0">
                        <a:pos x="895" y="2806"/>
                      </a:cxn>
                      <a:cxn ang="0">
                        <a:pos x="788" y="3041"/>
                      </a:cxn>
                      <a:cxn ang="0">
                        <a:pos x="336" y="2806"/>
                      </a:cxn>
                      <a:cxn ang="0">
                        <a:pos x="734" y="3158"/>
                      </a:cxn>
                      <a:cxn ang="0">
                        <a:pos x="995" y="3327"/>
                      </a:cxn>
                      <a:cxn ang="0">
                        <a:pos x="906" y="3460"/>
                      </a:cxn>
                      <a:cxn ang="0">
                        <a:pos x="188" y="2684"/>
                      </a:cxn>
                      <a:cxn ang="0">
                        <a:pos x="16" y="2190"/>
                      </a:cxn>
                    </a:cxnLst>
                    <a:rect l="0" t="0" r="r" b="b"/>
                    <a:pathLst>
                      <a:path w="1040" h="3567">
                        <a:moveTo>
                          <a:pt x="16" y="2190"/>
                        </a:moveTo>
                        <a:cubicBezTo>
                          <a:pt x="0" y="1969"/>
                          <a:pt x="43" y="1647"/>
                          <a:pt x="91" y="1359"/>
                        </a:cubicBezTo>
                        <a:cubicBezTo>
                          <a:pt x="139" y="1071"/>
                          <a:pt x="224" y="688"/>
                          <a:pt x="304" y="463"/>
                        </a:cubicBezTo>
                        <a:cubicBezTo>
                          <a:pt x="384" y="238"/>
                          <a:pt x="491" y="0"/>
                          <a:pt x="573" y="10"/>
                        </a:cubicBezTo>
                        <a:cubicBezTo>
                          <a:pt x="655" y="20"/>
                          <a:pt x="728" y="341"/>
                          <a:pt x="798" y="525"/>
                        </a:cubicBezTo>
                        <a:cubicBezTo>
                          <a:pt x="868" y="709"/>
                          <a:pt x="962" y="952"/>
                          <a:pt x="995" y="1113"/>
                        </a:cubicBezTo>
                        <a:cubicBezTo>
                          <a:pt x="1028" y="1274"/>
                          <a:pt x="1033" y="1375"/>
                          <a:pt x="995" y="1492"/>
                        </a:cubicBezTo>
                        <a:cubicBezTo>
                          <a:pt x="957" y="1609"/>
                          <a:pt x="900" y="1669"/>
                          <a:pt x="766" y="1815"/>
                        </a:cubicBezTo>
                        <a:cubicBezTo>
                          <a:pt x="632" y="1961"/>
                          <a:pt x="188" y="2269"/>
                          <a:pt x="188" y="2367"/>
                        </a:cubicBezTo>
                        <a:cubicBezTo>
                          <a:pt x="188" y="2465"/>
                          <a:pt x="648" y="2329"/>
                          <a:pt x="766" y="2402"/>
                        </a:cubicBezTo>
                        <a:cubicBezTo>
                          <a:pt x="884" y="2475"/>
                          <a:pt x="891" y="2700"/>
                          <a:pt x="895" y="2806"/>
                        </a:cubicBezTo>
                        <a:cubicBezTo>
                          <a:pt x="899" y="2912"/>
                          <a:pt x="881" y="3041"/>
                          <a:pt x="788" y="3041"/>
                        </a:cubicBezTo>
                        <a:cubicBezTo>
                          <a:pt x="695" y="3041"/>
                          <a:pt x="345" y="2787"/>
                          <a:pt x="336" y="2806"/>
                        </a:cubicBezTo>
                        <a:cubicBezTo>
                          <a:pt x="327" y="2825"/>
                          <a:pt x="624" y="3071"/>
                          <a:pt x="734" y="3158"/>
                        </a:cubicBezTo>
                        <a:cubicBezTo>
                          <a:pt x="844" y="3245"/>
                          <a:pt x="966" y="3277"/>
                          <a:pt x="995" y="3327"/>
                        </a:cubicBezTo>
                        <a:cubicBezTo>
                          <a:pt x="1024" y="3377"/>
                          <a:pt x="1040" y="3567"/>
                          <a:pt x="906" y="3460"/>
                        </a:cubicBezTo>
                        <a:cubicBezTo>
                          <a:pt x="772" y="3353"/>
                          <a:pt x="336" y="2905"/>
                          <a:pt x="188" y="2684"/>
                        </a:cubicBezTo>
                        <a:cubicBezTo>
                          <a:pt x="40" y="2463"/>
                          <a:pt x="32" y="2411"/>
                          <a:pt x="16" y="2190"/>
                        </a:cubicBezTo>
                        <a:close/>
                      </a:path>
                    </a:pathLst>
                  </a:custGeom>
                  <a:solidFill>
                    <a:srgbClr val="2DC8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872" name="Freeform 320"/>
                  <p:cNvSpPr>
                    <a:spLocks/>
                  </p:cNvSpPr>
                  <p:nvPr/>
                </p:nvSpPr>
                <p:spPr bwMode="auto">
                  <a:xfrm>
                    <a:off x="1868" y="2491"/>
                    <a:ext cx="976" cy="1394"/>
                  </a:xfrm>
                  <a:custGeom>
                    <a:avLst/>
                    <a:gdLst/>
                    <a:ahLst/>
                    <a:cxnLst>
                      <a:cxn ang="0">
                        <a:pos x="618" y="1394"/>
                      </a:cxn>
                      <a:cxn ang="0">
                        <a:pos x="324" y="1171"/>
                      </a:cxn>
                      <a:cxn ang="0">
                        <a:pos x="53" y="997"/>
                      </a:cxn>
                      <a:cxn ang="0">
                        <a:pos x="5" y="751"/>
                      </a:cxn>
                      <a:cxn ang="0">
                        <a:pos x="53" y="410"/>
                      </a:cxn>
                      <a:cxn ang="0">
                        <a:pos x="109" y="101"/>
                      </a:cxn>
                      <a:cxn ang="0">
                        <a:pos x="249" y="10"/>
                      </a:cxn>
                      <a:cxn ang="0">
                        <a:pos x="514" y="101"/>
                      </a:cxn>
                      <a:cxn ang="0">
                        <a:pos x="764" y="615"/>
                      </a:cxn>
                      <a:cxn ang="0">
                        <a:pos x="976" y="1059"/>
                      </a:cxn>
                    </a:cxnLst>
                    <a:rect l="0" t="0" r="r" b="b"/>
                    <a:pathLst>
                      <a:path w="976" h="1394">
                        <a:moveTo>
                          <a:pt x="618" y="1394"/>
                        </a:moveTo>
                        <a:cubicBezTo>
                          <a:pt x="518" y="1315"/>
                          <a:pt x="418" y="1237"/>
                          <a:pt x="324" y="1171"/>
                        </a:cubicBezTo>
                        <a:cubicBezTo>
                          <a:pt x="230" y="1105"/>
                          <a:pt x="106" y="1067"/>
                          <a:pt x="53" y="997"/>
                        </a:cubicBezTo>
                        <a:cubicBezTo>
                          <a:pt x="0" y="927"/>
                          <a:pt x="5" y="849"/>
                          <a:pt x="5" y="751"/>
                        </a:cubicBezTo>
                        <a:cubicBezTo>
                          <a:pt x="5" y="653"/>
                          <a:pt x="36" y="518"/>
                          <a:pt x="53" y="410"/>
                        </a:cubicBezTo>
                        <a:cubicBezTo>
                          <a:pt x="70" y="302"/>
                          <a:pt x="76" y="168"/>
                          <a:pt x="109" y="101"/>
                        </a:cubicBezTo>
                        <a:cubicBezTo>
                          <a:pt x="142" y="34"/>
                          <a:pt x="182" y="10"/>
                          <a:pt x="249" y="10"/>
                        </a:cubicBezTo>
                        <a:cubicBezTo>
                          <a:pt x="316" y="10"/>
                          <a:pt x="428" y="0"/>
                          <a:pt x="514" y="101"/>
                        </a:cubicBezTo>
                        <a:cubicBezTo>
                          <a:pt x="600" y="202"/>
                          <a:pt x="687" y="455"/>
                          <a:pt x="764" y="615"/>
                        </a:cubicBezTo>
                        <a:cubicBezTo>
                          <a:pt x="841" y="775"/>
                          <a:pt x="908" y="917"/>
                          <a:pt x="976" y="1059"/>
                        </a:cubicBezTo>
                      </a:path>
                    </a:pathLst>
                  </a:custGeom>
                  <a:solidFill>
                    <a:srgbClr val="FF0066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871" name="Oval 319"/>
                  <p:cNvSpPr>
                    <a:spLocks noChangeArrowheads="1"/>
                  </p:cNvSpPr>
                  <p:nvPr/>
                </p:nvSpPr>
                <p:spPr bwMode="auto">
                  <a:xfrm rot="3221407">
                    <a:off x="2083" y="3285"/>
                    <a:ext cx="900" cy="554"/>
                  </a:xfrm>
                  <a:prstGeom prst="ellipse">
                    <a:avLst/>
                  </a:prstGeom>
                  <a:solidFill>
                    <a:srgbClr val="2DC8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870" name="Oval 318"/>
                  <p:cNvSpPr>
                    <a:spLocks noChangeArrowheads="1"/>
                  </p:cNvSpPr>
                  <p:nvPr/>
                </p:nvSpPr>
                <p:spPr bwMode="auto">
                  <a:xfrm>
                    <a:off x="2344" y="3408"/>
                    <a:ext cx="626" cy="573"/>
                  </a:xfrm>
                  <a:prstGeom prst="ellipse">
                    <a:avLst/>
                  </a:prstGeom>
                  <a:solidFill>
                    <a:srgbClr val="2DC8FF"/>
                  </a:solidFill>
                  <a:ln w="9525">
                    <a:solidFill>
                      <a:srgbClr val="2DC8FF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869" name="Oval 317"/>
                  <p:cNvSpPr>
                    <a:spLocks noChangeArrowheads="1"/>
                  </p:cNvSpPr>
                  <p:nvPr/>
                </p:nvSpPr>
                <p:spPr bwMode="auto">
                  <a:xfrm>
                    <a:off x="1988" y="2048"/>
                    <a:ext cx="246" cy="305"/>
                  </a:xfrm>
                  <a:prstGeom prst="ellipse">
                    <a:avLst/>
                  </a:prstGeom>
                  <a:solidFill>
                    <a:srgbClr val="FF0066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868" name="AutoShape 316"/>
                  <p:cNvSpPr>
                    <a:spLocks noChangeArrowheads="1"/>
                  </p:cNvSpPr>
                  <p:nvPr/>
                </p:nvSpPr>
                <p:spPr bwMode="auto">
                  <a:xfrm rot="14527934">
                    <a:off x="2522" y="4375"/>
                    <a:ext cx="237" cy="640"/>
                  </a:xfrm>
                  <a:custGeom>
                    <a:avLst/>
                    <a:gdLst>
                      <a:gd name="T0" fmla="*/ 10860 w 21600"/>
                      <a:gd name="T1" fmla="*/ 2187 h 21600"/>
                      <a:gd name="T2" fmla="*/ 2928 w 21600"/>
                      <a:gd name="T3" fmla="*/ 10800 h 21600"/>
                      <a:gd name="T4" fmla="*/ 10860 w 21600"/>
                      <a:gd name="T5" fmla="*/ 21600 h 21600"/>
                      <a:gd name="T6" fmla="*/ 18672 w 21600"/>
                      <a:gd name="T7" fmla="*/ 10800 h 21600"/>
                      <a:gd name="T8" fmla="*/ 17694720 60000 65536"/>
                      <a:gd name="T9" fmla="*/ 11796480 60000 65536"/>
                      <a:gd name="T10" fmla="*/ 5898240 60000 65536"/>
                      <a:gd name="T11" fmla="*/ 0 60000 65536"/>
                      <a:gd name="T12" fmla="*/ 5037 w 21600"/>
                      <a:gd name="T13" fmla="*/ 2277 h 21600"/>
                      <a:gd name="T14" fmla="*/ 16557 w 21600"/>
                      <a:gd name="T15" fmla="*/ 13677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10860" y="2187"/>
                        </a:moveTo>
                        <a:cubicBezTo>
                          <a:pt x="10451" y="1746"/>
                          <a:pt x="9529" y="1018"/>
                          <a:pt x="9015" y="730"/>
                        </a:cubicBezTo>
                        <a:cubicBezTo>
                          <a:pt x="7865" y="152"/>
                          <a:pt x="6685" y="0"/>
                          <a:pt x="5415" y="0"/>
                        </a:cubicBezTo>
                        <a:cubicBezTo>
                          <a:pt x="4175" y="152"/>
                          <a:pt x="2995" y="575"/>
                          <a:pt x="1967" y="1305"/>
                        </a:cubicBezTo>
                        <a:cubicBezTo>
                          <a:pt x="1150" y="2187"/>
                          <a:pt x="575" y="3222"/>
                          <a:pt x="242" y="4220"/>
                        </a:cubicBezTo>
                        <a:cubicBezTo>
                          <a:pt x="0" y="5410"/>
                          <a:pt x="242" y="6560"/>
                          <a:pt x="575" y="7597"/>
                        </a:cubicBezTo>
                        <a:lnTo>
                          <a:pt x="10860" y="21600"/>
                        </a:lnTo>
                        <a:lnTo>
                          <a:pt x="20995" y="7597"/>
                        </a:lnTo>
                        <a:cubicBezTo>
                          <a:pt x="21480" y="6560"/>
                          <a:pt x="21600" y="5410"/>
                          <a:pt x="21480" y="4220"/>
                        </a:cubicBezTo>
                        <a:cubicBezTo>
                          <a:pt x="21115" y="3222"/>
                          <a:pt x="20420" y="2187"/>
                          <a:pt x="19632" y="1305"/>
                        </a:cubicBezTo>
                        <a:cubicBezTo>
                          <a:pt x="18575" y="575"/>
                          <a:pt x="17425" y="152"/>
                          <a:pt x="16275" y="0"/>
                        </a:cubicBezTo>
                        <a:cubicBezTo>
                          <a:pt x="15005" y="0"/>
                          <a:pt x="13735" y="152"/>
                          <a:pt x="12705" y="730"/>
                        </a:cubicBezTo>
                        <a:cubicBezTo>
                          <a:pt x="12176" y="1018"/>
                          <a:pt x="11254" y="1746"/>
                          <a:pt x="10860" y="2187"/>
                        </a:cubicBezTo>
                        <a:close/>
                      </a:path>
                    </a:pathLst>
                  </a:custGeom>
                  <a:solidFill>
                    <a:srgbClr val="FF0066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867" name="Oval 315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4686"/>
                    <a:ext cx="258" cy="225"/>
                  </a:xfrm>
                  <a:prstGeom prst="ellipse">
                    <a:avLst/>
                  </a:prstGeom>
                  <a:solidFill>
                    <a:srgbClr val="FFFF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866" name="Oval 314"/>
                  <p:cNvSpPr>
                    <a:spLocks noChangeArrowheads="1"/>
                  </p:cNvSpPr>
                  <p:nvPr/>
                </p:nvSpPr>
                <p:spPr bwMode="auto">
                  <a:xfrm>
                    <a:off x="2359" y="4681"/>
                    <a:ext cx="240" cy="205"/>
                  </a:xfrm>
                  <a:prstGeom prst="ellipse">
                    <a:avLst/>
                  </a:prstGeom>
                  <a:solidFill>
                    <a:srgbClr val="FF0066"/>
                  </a:solidFill>
                  <a:ln w="9525">
                    <a:solidFill>
                      <a:srgbClr val="FF0066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3849" name="Group 297"/>
                <p:cNvGrpSpPr>
                  <a:grpSpLocks/>
                </p:cNvGrpSpPr>
                <p:nvPr/>
              </p:nvGrpSpPr>
              <p:grpSpPr bwMode="auto">
                <a:xfrm>
                  <a:off x="2961" y="2503"/>
                  <a:ext cx="581" cy="2686"/>
                  <a:chOff x="1906" y="2529"/>
                  <a:chExt cx="909" cy="3915"/>
                </a:xfrm>
              </p:grpSpPr>
              <p:grpSp>
                <p:nvGrpSpPr>
                  <p:cNvPr id="23858" name="Group 306"/>
                  <p:cNvGrpSpPr>
                    <a:grpSpLocks/>
                  </p:cNvGrpSpPr>
                  <p:nvPr/>
                </p:nvGrpSpPr>
                <p:grpSpPr bwMode="auto">
                  <a:xfrm>
                    <a:off x="2095" y="3964"/>
                    <a:ext cx="320" cy="2480"/>
                    <a:chOff x="2073" y="4063"/>
                    <a:chExt cx="400" cy="1741"/>
                  </a:xfrm>
                </p:grpSpPr>
                <p:sp>
                  <p:nvSpPr>
                    <p:cNvPr id="23864" name="AutoShape 3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73" y="4977"/>
                      <a:ext cx="400" cy="827"/>
                    </a:xfrm>
                    <a:prstGeom prst="flowChartSort">
                      <a:avLst/>
                    </a:prstGeom>
                    <a:solidFill>
                      <a:srgbClr val="FF9900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grpSp>
                  <p:nvGrpSpPr>
                    <p:cNvPr id="23859" name="Group 307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073" y="4063"/>
                      <a:ext cx="400" cy="1356"/>
                      <a:chOff x="2073" y="4063"/>
                      <a:chExt cx="400" cy="1356"/>
                    </a:xfrm>
                  </p:grpSpPr>
                  <p:sp>
                    <p:nvSpPr>
                      <p:cNvPr id="23863" name="AutoShape 311"/>
                      <p:cNvSpPr>
                        <a:spLocks noChangeArrowheads="1"/>
                      </p:cNvSpPr>
                      <p:nvPr/>
                    </p:nvSpPr>
                    <p:spPr bwMode="auto">
                      <a:xfrm flipH="1" flipV="1">
                        <a:off x="2073" y="4063"/>
                        <a:ext cx="400" cy="406"/>
                      </a:xfrm>
                      <a:prstGeom prst="flowChartPunchedTape">
                        <a:avLst/>
                      </a:prstGeom>
                      <a:solidFill>
                        <a:srgbClr val="FF9900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3862" name="AutoShape 310"/>
                      <p:cNvSpPr>
                        <a:spLocks noChangeArrowheads="1"/>
                      </p:cNvSpPr>
                      <p:nvPr/>
                    </p:nvSpPr>
                    <p:spPr bwMode="auto">
                      <a:xfrm flipH="1" flipV="1">
                        <a:off x="2073" y="5013"/>
                        <a:ext cx="400" cy="406"/>
                      </a:xfrm>
                      <a:prstGeom prst="flowChartPunchedTape">
                        <a:avLst/>
                      </a:prstGeom>
                      <a:solidFill>
                        <a:srgbClr val="FF9900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3861" name="AutoShape 309"/>
                      <p:cNvSpPr>
                        <a:spLocks noChangeArrowheads="1"/>
                      </p:cNvSpPr>
                      <p:nvPr/>
                    </p:nvSpPr>
                    <p:spPr bwMode="auto">
                      <a:xfrm flipH="1" flipV="1">
                        <a:off x="2073" y="4381"/>
                        <a:ext cx="400" cy="406"/>
                      </a:xfrm>
                      <a:prstGeom prst="flowChartPunchedTape">
                        <a:avLst/>
                      </a:prstGeom>
                      <a:solidFill>
                        <a:srgbClr val="FF9900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3860" name="AutoShape 308"/>
                      <p:cNvSpPr>
                        <a:spLocks noChangeArrowheads="1"/>
                      </p:cNvSpPr>
                      <p:nvPr/>
                    </p:nvSpPr>
                    <p:spPr bwMode="auto">
                      <a:xfrm flipH="1" flipV="1">
                        <a:off x="2073" y="4693"/>
                        <a:ext cx="400" cy="406"/>
                      </a:xfrm>
                      <a:prstGeom prst="flowChartPunchedTape">
                        <a:avLst/>
                      </a:prstGeom>
                      <a:solidFill>
                        <a:srgbClr val="FF9900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23850" name="Group 298"/>
                  <p:cNvGrpSpPr>
                    <a:grpSpLocks/>
                  </p:cNvGrpSpPr>
                  <p:nvPr/>
                </p:nvGrpSpPr>
                <p:grpSpPr bwMode="auto">
                  <a:xfrm>
                    <a:off x="1906" y="2529"/>
                    <a:ext cx="909" cy="1630"/>
                    <a:chOff x="1906" y="2529"/>
                    <a:chExt cx="909" cy="1630"/>
                  </a:xfrm>
                </p:grpSpPr>
                <p:grpSp>
                  <p:nvGrpSpPr>
                    <p:cNvPr id="23855" name="Group 303"/>
                    <p:cNvGrpSpPr>
                      <a:grpSpLocks/>
                    </p:cNvGrpSpPr>
                    <p:nvPr/>
                  </p:nvGrpSpPr>
                  <p:grpSpPr bwMode="auto">
                    <a:xfrm rot="292173">
                      <a:off x="2364" y="2529"/>
                      <a:ext cx="451" cy="1081"/>
                      <a:chOff x="2350" y="2803"/>
                      <a:chExt cx="609" cy="1081"/>
                    </a:xfrm>
                  </p:grpSpPr>
                  <p:sp>
                    <p:nvSpPr>
                      <p:cNvPr id="23857" name="Freeform 30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350" y="2803"/>
                        <a:ext cx="522" cy="1081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7" y="1081"/>
                          </a:cxn>
                          <a:cxn ang="0">
                            <a:pos x="17" y="770"/>
                          </a:cxn>
                          <a:cxn ang="0">
                            <a:pos x="122" y="319"/>
                          </a:cxn>
                          <a:cxn ang="0">
                            <a:pos x="450" y="50"/>
                          </a:cxn>
                          <a:cxn ang="0">
                            <a:pos x="717" y="18"/>
                          </a:cxn>
                        </a:cxnLst>
                        <a:rect l="0" t="0" r="r" b="b"/>
                        <a:pathLst>
                          <a:path w="717" h="1081">
                            <a:moveTo>
                              <a:pt x="17" y="1081"/>
                            </a:moveTo>
                            <a:cubicBezTo>
                              <a:pt x="8" y="989"/>
                              <a:pt x="0" y="897"/>
                              <a:pt x="17" y="770"/>
                            </a:cubicBezTo>
                            <a:cubicBezTo>
                              <a:pt x="34" y="643"/>
                              <a:pt x="50" y="439"/>
                              <a:pt x="122" y="319"/>
                            </a:cubicBezTo>
                            <a:cubicBezTo>
                              <a:pt x="194" y="199"/>
                              <a:pt x="351" y="100"/>
                              <a:pt x="450" y="50"/>
                            </a:cubicBezTo>
                            <a:cubicBezTo>
                              <a:pt x="549" y="0"/>
                              <a:pt x="633" y="9"/>
                              <a:pt x="717" y="18"/>
                            </a:cubicBezTo>
                          </a:path>
                        </a:pathLst>
                      </a:cu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3856" name="Oval 30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31" y="2814"/>
                        <a:ext cx="228" cy="107"/>
                      </a:xfrm>
                      <a:prstGeom prst="ellipse">
                        <a:avLst/>
                      </a:prstGeom>
                      <a:solidFill>
                        <a:srgbClr val="FF9900"/>
                      </a:soli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23852" name="Group 300"/>
                    <p:cNvGrpSpPr>
                      <a:grpSpLocks/>
                    </p:cNvGrpSpPr>
                    <p:nvPr/>
                  </p:nvGrpSpPr>
                  <p:grpSpPr bwMode="auto">
                    <a:xfrm rot="-522760">
                      <a:off x="2106" y="2540"/>
                      <a:ext cx="451" cy="1081"/>
                      <a:chOff x="2350" y="2803"/>
                      <a:chExt cx="609" cy="1081"/>
                    </a:xfrm>
                  </p:grpSpPr>
                  <p:sp>
                    <p:nvSpPr>
                      <p:cNvPr id="23854" name="Freeform 302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350" y="2803"/>
                        <a:ext cx="522" cy="1081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7" y="1081"/>
                          </a:cxn>
                          <a:cxn ang="0">
                            <a:pos x="17" y="770"/>
                          </a:cxn>
                          <a:cxn ang="0">
                            <a:pos x="122" y="319"/>
                          </a:cxn>
                          <a:cxn ang="0">
                            <a:pos x="450" y="50"/>
                          </a:cxn>
                          <a:cxn ang="0">
                            <a:pos x="717" y="18"/>
                          </a:cxn>
                        </a:cxnLst>
                        <a:rect l="0" t="0" r="r" b="b"/>
                        <a:pathLst>
                          <a:path w="717" h="1081">
                            <a:moveTo>
                              <a:pt x="17" y="1081"/>
                            </a:moveTo>
                            <a:cubicBezTo>
                              <a:pt x="8" y="989"/>
                              <a:pt x="0" y="897"/>
                              <a:pt x="17" y="770"/>
                            </a:cubicBezTo>
                            <a:cubicBezTo>
                              <a:pt x="34" y="643"/>
                              <a:pt x="50" y="439"/>
                              <a:pt x="122" y="319"/>
                            </a:cubicBezTo>
                            <a:cubicBezTo>
                              <a:pt x="194" y="199"/>
                              <a:pt x="351" y="100"/>
                              <a:pt x="450" y="50"/>
                            </a:cubicBezTo>
                            <a:cubicBezTo>
                              <a:pt x="549" y="0"/>
                              <a:pt x="633" y="9"/>
                              <a:pt x="717" y="18"/>
                            </a:cubicBezTo>
                          </a:path>
                        </a:pathLst>
                      </a:cu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3853" name="Oval 30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31" y="2814"/>
                        <a:ext cx="228" cy="107"/>
                      </a:xfrm>
                      <a:prstGeom prst="ellipse">
                        <a:avLst/>
                      </a:prstGeom>
                      <a:solidFill>
                        <a:srgbClr val="FF9900"/>
                      </a:soli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</p:grpSp>
                <p:sp>
                  <p:nvSpPr>
                    <p:cNvPr id="23851" name="Oval 29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906" y="3408"/>
                      <a:ext cx="684" cy="751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23845" name="Group 293"/>
                <p:cNvGrpSpPr>
                  <a:grpSpLocks/>
                </p:cNvGrpSpPr>
                <p:nvPr/>
              </p:nvGrpSpPr>
              <p:grpSpPr bwMode="auto">
                <a:xfrm rot="-4216664">
                  <a:off x="3393" y="3591"/>
                  <a:ext cx="628" cy="352"/>
                  <a:chOff x="3408" y="4583"/>
                  <a:chExt cx="648" cy="335"/>
                </a:xfrm>
              </p:grpSpPr>
              <p:sp>
                <p:nvSpPr>
                  <p:cNvPr id="23848" name="AutoShape 296"/>
                  <p:cNvSpPr>
                    <a:spLocks noChangeArrowheads="1"/>
                  </p:cNvSpPr>
                  <p:nvPr/>
                </p:nvSpPr>
                <p:spPr bwMode="auto">
                  <a:xfrm rot="7072066" flipH="1">
                    <a:off x="3609" y="4382"/>
                    <a:ext cx="237" cy="640"/>
                  </a:xfrm>
                  <a:custGeom>
                    <a:avLst/>
                    <a:gdLst>
                      <a:gd name="T0" fmla="*/ 10860 w 21600"/>
                      <a:gd name="T1" fmla="*/ 2187 h 21600"/>
                      <a:gd name="T2" fmla="*/ 2928 w 21600"/>
                      <a:gd name="T3" fmla="*/ 10800 h 21600"/>
                      <a:gd name="T4" fmla="*/ 10860 w 21600"/>
                      <a:gd name="T5" fmla="*/ 21600 h 21600"/>
                      <a:gd name="T6" fmla="*/ 18672 w 21600"/>
                      <a:gd name="T7" fmla="*/ 10800 h 21600"/>
                      <a:gd name="T8" fmla="*/ 17694720 60000 65536"/>
                      <a:gd name="T9" fmla="*/ 11796480 60000 65536"/>
                      <a:gd name="T10" fmla="*/ 5898240 60000 65536"/>
                      <a:gd name="T11" fmla="*/ 0 60000 65536"/>
                      <a:gd name="T12" fmla="*/ 5037 w 21600"/>
                      <a:gd name="T13" fmla="*/ 2277 h 21600"/>
                      <a:gd name="T14" fmla="*/ 16557 w 21600"/>
                      <a:gd name="T15" fmla="*/ 13677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10860" y="2187"/>
                        </a:moveTo>
                        <a:cubicBezTo>
                          <a:pt x="10451" y="1746"/>
                          <a:pt x="9529" y="1018"/>
                          <a:pt x="9015" y="730"/>
                        </a:cubicBezTo>
                        <a:cubicBezTo>
                          <a:pt x="7865" y="152"/>
                          <a:pt x="6685" y="0"/>
                          <a:pt x="5415" y="0"/>
                        </a:cubicBezTo>
                        <a:cubicBezTo>
                          <a:pt x="4175" y="152"/>
                          <a:pt x="2995" y="575"/>
                          <a:pt x="1967" y="1305"/>
                        </a:cubicBezTo>
                        <a:cubicBezTo>
                          <a:pt x="1150" y="2187"/>
                          <a:pt x="575" y="3222"/>
                          <a:pt x="242" y="4220"/>
                        </a:cubicBezTo>
                        <a:cubicBezTo>
                          <a:pt x="0" y="5410"/>
                          <a:pt x="242" y="6560"/>
                          <a:pt x="575" y="7597"/>
                        </a:cubicBezTo>
                        <a:lnTo>
                          <a:pt x="10860" y="21600"/>
                        </a:lnTo>
                        <a:lnTo>
                          <a:pt x="20995" y="7597"/>
                        </a:lnTo>
                        <a:cubicBezTo>
                          <a:pt x="21480" y="6560"/>
                          <a:pt x="21600" y="5410"/>
                          <a:pt x="21480" y="4220"/>
                        </a:cubicBezTo>
                        <a:cubicBezTo>
                          <a:pt x="21115" y="3222"/>
                          <a:pt x="20420" y="2187"/>
                          <a:pt x="19632" y="1305"/>
                        </a:cubicBezTo>
                        <a:cubicBezTo>
                          <a:pt x="18575" y="575"/>
                          <a:pt x="17425" y="152"/>
                          <a:pt x="16275" y="0"/>
                        </a:cubicBezTo>
                        <a:cubicBezTo>
                          <a:pt x="15005" y="0"/>
                          <a:pt x="13735" y="152"/>
                          <a:pt x="12705" y="730"/>
                        </a:cubicBezTo>
                        <a:cubicBezTo>
                          <a:pt x="12176" y="1018"/>
                          <a:pt x="11254" y="1746"/>
                          <a:pt x="10860" y="2187"/>
                        </a:cubicBezTo>
                        <a:close/>
                      </a:path>
                    </a:pathLst>
                  </a:custGeom>
                  <a:solidFill>
                    <a:srgbClr val="FF0066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847" name="Oval 295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798" y="4693"/>
                    <a:ext cx="258" cy="225"/>
                  </a:xfrm>
                  <a:prstGeom prst="ellipse">
                    <a:avLst/>
                  </a:prstGeom>
                  <a:solidFill>
                    <a:srgbClr val="FFFF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846" name="Oval 294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770" y="4688"/>
                    <a:ext cx="240" cy="205"/>
                  </a:xfrm>
                  <a:prstGeom prst="ellipse">
                    <a:avLst/>
                  </a:prstGeom>
                  <a:solidFill>
                    <a:srgbClr val="FF0066"/>
                  </a:solidFill>
                  <a:ln w="9525">
                    <a:solidFill>
                      <a:srgbClr val="FF0066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3841" name="Group 289"/>
                <p:cNvGrpSpPr>
                  <a:grpSpLocks/>
                </p:cNvGrpSpPr>
                <p:nvPr/>
              </p:nvGrpSpPr>
              <p:grpSpPr bwMode="auto">
                <a:xfrm rot="4216664" flipH="1">
                  <a:off x="2367" y="3581"/>
                  <a:ext cx="628" cy="352"/>
                  <a:chOff x="3408" y="4583"/>
                  <a:chExt cx="648" cy="335"/>
                </a:xfrm>
              </p:grpSpPr>
              <p:sp>
                <p:nvSpPr>
                  <p:cNvPr id="23844" name="AutoShape 292"/>
                  <p:cNvSpPr>
                    <a:spLocks noChangeArrowheads="1"/>
                  </p:cNvSpPr>
                  <p:nvPr/>
                </p:nvSpPr>
                <p:spPr bwMode="auto">
                  <a:xfrm rot="7072066" flipH="1">
                    <a:off x="3609" y="4382"/>
                    <a:ext cx="237" cy="640"/>
                  </a:xfrm>
                  <a:custGeom>
                    <a:avLst/>
                    <a:gdLst>
                      <a:gd name="T0" fmla="*/ 10860 w 21600"/>
                      <a:gd name="T1" fmla="*/ 2187 h 21600"/>
                      <a:gd name="T2" fmla="*/ 2928 w 21600"/>
                      <a:gd name="T3" fmla="*/ 10800 h 21600"/>
                      <a:gd name="T4" fmla="*/ 10860 w 21600"/>
                      <a:gd name="T5" fmla="*/ 21600 h 21600"/>
                      <a:gd name="T6" fmla="*/ 18672 w 21600"/>
                      <a:gd name="T7" fmla="*/ 10800 h 21600"/>
                      <a:gd name="T8" fmla="*/ 17694720 60000 65536"/>
                      <a:gd name="T9" fmla="*/ 11796480 60000 65536"/>
                      <a:gd name="T10" fmla="*/ 5898240 60000 65536"/>
                      <a:gd name="T11" fmla="*/ 0 60000 65536"/>
                      <a:gd name="T12" fmla="*/ 5037 w 21600"/>
                      <a:gd name="T13" fmla="*/ 2277 h 21600"/>
                      <a:gd name="T14" fmla="*/ 16557 w 21600"/>
                      <a:gd name="T15" fmla="*/ 13677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10860" y="2187"/>
                        </a:moveTo>
                        <a:cubicBezTo>
                          <a:pt x="10451" y="1746"/>
                          <a:pt x="9529" y="1018"/>
                          <a:pt x="9015" y="730"/>
                        </a:cubicBezTo>
                        <a:cubicBezTo>
                          <a:pt x="7865" y="152"/>
                          <a:pt x="6685" y="0"/>
                          <a:pt x="5415" y="0"/>
                        </a:cubicBezTo>
                        <a:cubicBezTo>
                          <a:pt x="4175" y="152"/>
                          <a:pt x="2995" y="575"/>
                          <a:pt x="1967" y="1305"/>
                        </a:cubicBezTo>
                        <a:cubicBezTo>
                          <a:pt x="1150" y="2187"/>
                          <a:pt x="575" y="3222"/>
                          <a:pt x="242" y="4220"/>
                        </a:cubicBezTo>
                        <a:cubicBezTo>
                          <a:pt x="0" y="5410"/>
                          <a:pt x="242" y="6560"/>
                          <a:pt x="575" y="7597"/>
                        </a:cubicBezTo>
                        <a:lnTo>
                          <a:pt x="10860" y="21600"/>
                        </a:lnTo>
                        <a:lnTo>
                          <a:pt x="20995" y="7597"/>
                        </a:lnTo>
                        <a:cubicBezTo>
                          <a:pt x="21480" y="6560"/>
                          <a:pt x="21600" y="5410"/>
                          <a:pt x="21480" y="4220"/>
                        </a:cubicBezTo>
                        <a:cubicBezTo>
                          <a:pt x="21115" y="3222"/>
                          <a:pt x="20420" y="2187"/>
                          <a:pt x="19632" y="1305"/>
                        </a:cubicBezTo>
                        <a:cubicBezTo>
                          <a:pt x="18575" y="575"/>
                          <a:pt x="17425" y="152"/>
                          <a:pt x="16275" y="0"/>
                        </a:cubicBezTo>
                        <a:cubicBezTo>
                          <a:pt x="15005" y="0"/>
                          <a:pt x="13735" y="152"/>
                          <a:pt x="12705" y="730"/>
                        </a:cubicBezTo>
                        <a:cubicBezTo>
                          <a:pt x="12176" y="1018"/>
                          <a:pt x="11254" y="1746"/>
                          <a:pt x="10860" y="2187"/>
                        </a:cubicBezTo>
                        <a:close/>
                      </a:path>
                    </a:pathLst>
                  </a:custGeom>
                  <a:solidFill>
                    <a:srgbClr val="FF0066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843" name="Oval 291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798" y="4693"/>
                    <a:ext cx="258" cy="225"/>
                  </a:xfrm>
                  <a:prstGeom prst="ellipse">
                    <a:avLst/>
                  </a:prstGeom>
                  <a:solidFill>
                    <a:srgbClr val="FFFF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842" name="Oval 290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770" y="4688"/>
                    <a:ext cx="240" cy="205"/>
                  </a:xfrm>
                  <a:prstGeom prst="ellipse">
                    <a:avLst/>
                  </a:prstGeom>
                  <a:solidFill>
                    <a:srgbClr val="FF0066"/>
                  </a:solidFill>
                  <a:ln w="9525">
                    <a:solidFill>
                      <a:srgbClr val="FF0066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23837" name="Group 285"/>
              <p:cNvGrpSpPr>
                <a:grpSpLocks/>
              </p:cNvGrpSpPr>
              <p:nvPr/>
            </p:nvGrpSpPr>
            <p:grpSpPr bwMode="auto">
              <a:xfrm>
                <a:off x="8879" y="4290"/>
                <a:ext cx="301" cy="405"/>
                <a:chOff x="7995" y="3339"/>
                <a:chExt cx="301" cy="405"/>
              </a:xfrm>
            </p:grpSpPr>
            <p:sp>
              <p:nvSpPr>
                <p:cNvPr id="23839" name="Oval 287"/>
                <p:cNvSpPr>
                  <a:spLocks noChangeArrowheads="1"/>
                </p:cNvSpPr>
                <p:nvPr/>
              </p:nvSpPr>
              <p:spPr bwMode="auto">
                <a:xfrm>
                  <a:off x="7995" y="3339"/>
                  <a:ext cx="301" cy="405"/>
                </a:xfrm>
                <a:prstGeom prst="ellipse">
                  <a:avLst/>
                </a:prstGeom>
                <a:solidFill>
                  <a:srgbClr val="FABF8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3838" name="WordArt 286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8061" y="3448"/>
                  <a:ext cx="215" cy="192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 rtl="0"/>
                  <a:r>
                    <a:rPr lang="ru-RU" sz="900" b="1" kern="10" spc="0" smtClean="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  <a:effectLst/>
                      <a:latin typeface="Times New Roman"/>
                      <a:cs typeface="Times New Roman"/>
                    </a:rPr>
                    <a:t>р</a:t>
                  </a:r>
                  <a:endParaRPr lang="ru-RU" sz="900" b="1" kern="10" spc="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/>
                    <a:latin typeface="Times New Roman"/>
                    <a:cs typeface="Times New Roman"/>
                  </a:endParaRPr>
                </a:p>
              </p:txBody>
            </p:sp>
          </p:grpSp>
        </p:grpSp>
        <p:grpSp>
          <p:nvGrpSpPr>
            <p:cNvPr id="23789" name="Group 237"/>
            <p:cNvGrpSpPr>
              <a:grpSpLocks/>
            </p:cNvGrpSpPr>
            <p:nvPr/>
          </p:nvGrpSpPr>
          <p:grpSpPr bwMode="auto">
            <a:xfrm rot="-2810407">
              <a:off x="7766" y="3355"/>
              <a:ext cx="797" cy="864"/>
              <a:chOff x="6000" y="4167"/>
              <a:chExt cx="797" cy="864"/>
            </a:xfrm>
          </p:grpSpPr>
          <p:grpSp>
            <p:nvGrpSpPr>
              <p:cNvPr id="23793" name="Group 241"/>
              <p:cNvGrpSpPr>
                <a:grpSpLocks/>
              </p:cNvGrpSpPr>
              <p:nvPr/>
            </p:nvGrpSpPr>
            <p:grpSpPr bwMode="auto">
              <a:xfrm>
                <a:off x="6000" y="4167"/>
                <a:ext cx="797" cy="864"/>
                <a:chOff x="1661" y="1663"/>
                <a:chExt cx="3047" cy="4173"/>
              </a:xfrm>
            </p:grpSpPr>
            <p:grpSp>
              <p:nvGrpSpPr>
                <p:cNvPr id="23827" name="Group 275"/>
                <p:cNvGrpSpPr>
                  <a:grpSpLocks/>
                </p:cNvGrpSpPr>
                <p:nvPr/>
              </p:nvGrpSpPr>
              <p:grpSpPr bwMode="auto">
                <a:xfrm>
                  <a:off x="1661" y="1663"/>
                  <a:ext cx="1461" cy="4166"/>
                  <a:chOff x="1661" y="1663"/>
                  <a:chExt cx="1461" cy="4166"/>
                </a:xfrm>
              </p:grpSpPr>
              <p:sp>
                <p:nvSpPr>
                  <p:cNvPr id="23835" name="Freeform 283"/>
                  <p:cNvSpPr>
                    <a:spLocks/>
                  </p:cNvSpPr>
                  <p:nvPr/>
                </p:nvSpPr>
                <p:spPr bwMode="auto">
                  <a:xfrm rot="20994454" flipH="1">
                    <a:off x="1661" y="1663"/>
                    <a:ext cx="1461" cy="4166"/>
                  </a:xfrm>
                  <a:custGeom>
                    <a:avLst/>
                    <a:gdLst/>
                    <a:ahLst/>
                    <a:cxnLst>
                      <a:cxn ang="0">
                        <a:pos x="16" y="2190"/>
                      </a:cxn>
                      <a:cxn ang="0">
                        <a:pos x="91" y="1359"/>
                      </a:cxn>
                      <a:cxn ang="0">
                        <a:pos x="304" y="463"/>
                      </a:cxn>
                      <a:cxn ang="0">
                        <a:pos x="573" y="10"/>
                      </a:cxn>
                      <a:cxn ang="0">
                        <a:pos x="798" y="525"/>
                      </a:cxn>
                      <a:cxn ang="0">
                        <a:pos x="995" y="1113"/>
                      </a:cxn>
                      <a:cxn ang="0">
                        <a:pos x="995" y="1492"/>
                      </a:cxn>
                      <a:cxn ang="0">
                        <a:pos x="766" y="1815"/>
                      </a:cxn>
                      <a:cxn ang="0">
                        <a:pos x="188" y="2367"/>
                      </a:cxn>
                      <a:cxn ang="0">
                        <a:pos x="766" y="2402"/>
                      </a:cxn>
                      <a:cxn ang="0">
                        <a:pos x="895" y="2806"/>
                      </a:cxn>
                      <a:cxn ang="0">
                        <a:pos x="788" y="3041"/>
                      </a:cxn>
                      <a:cxn ang="0">
                        <a:pos x="336" y="2806"/>
                      </a:cxn>
                      <a:cxn ang="0">
                        <a:pos x="734" y="3158"/>
                      </a:cxn>
                      <a:cxn ang="0">
                        <a:pos x="995" y="3327"/>
                      </a:cxn>
                      <a:cxn ang="0">
                        <a:pos x="906" y="3460"/>
                      </a:cxn>
                      <a:cxn ang="0">
                        <a:pos x="188" y="2684"/>
                      </a:cxn>
                      <a:cxn ang="0">
                        <a:pos x="16" y="2190"/>
                      </a:cxn>
                    </a:cxnLst>
                    <a:rect l="0" t="0" r="r" b="b"/>
                    <a:pathLst>
                      <a:path w="1040" h="3567">
                        <a:moveTo>
                          <a:pt x="16" y="2190"/>
                        </a:moveTo>
                        <a:cubicBezTo>
                          <a:pt x="0" y="1969"/>
                          <a:pt x="43" y="1647"/>
                          <a:pt x="91" y="1359"/>
                        </a:cubicBezTo>
                        <a:cubicBezTo>
                          <a:pt x="139" y="1071"/>
                          <a:pt x="224" y="688"/>
                          <a:pt x="304" y="463"/>
                        </a:cubicBezTo>
                        <a:cubicBezTo>
                          <a:pt x="384" y="238"/>
                          <a:pt x="491" y="0"/>
                          <a:pt x="573" y="10"/>
                        </a:cubicBezTo>
                        <a:cubicBezTo>
                          <a:pt x="655" y="20"/>
                          <a:pt x="728" y="341"/>
                          <a:pt x="798" y="525"/>
                        </a:cubicBezTo>
                        <a:cubicBezTo>
                          <a:pt x="868" y="709"/>
                          <a:pt x="962" y="952"/>
                          <a:pt x="995" y="1113"/>
                        </a:cubicBezTo>
                        <a:cubicBezTo>
                          <a:pt x="1028" y="1274"/>
                          <a:pt x="1033" y="1375"/>
                          <a:pt x="995" y="1492"/>
                        </a:cubicBezTo>
                        <a:cubicBezTo>
                          <a:pt x="957" y="1609"/>
                          <a:pt x="900" y="1669"/>
                          <a:pt x="766" y="1815"/>
                        </a:cubicBezTo>
                        <a:cubicBezTo>
                          <a:pt x="632" y="1961"/>
                          <a:pt x="188" y="2269"/>
                          <a:pt x="188" y="2367"/>
                        </a:cubicBezTo>
                        <a:cubicBezTo>
                          <a:pt x="188" y="2465"/>
                          <a:pt x="648" y="2329"/>
                          <a:pt x="766" y="2402"/>
                        </a:cubicBezTo>
                        <a:cubicBezTo>
                          <a:pt x="884" y="2475"/>
                          <a:pt x="891" y="2700"/>
                          <a:pt x="895" y="2806"/>
                        </a:cubicBezTo>
                        <a:cubicBezTo>
                          <a:pt x="899" y="2912"/>
                          <a:pt x="881" y="3041"/>
                          <a:pt x="788" y="3041"/>
                        </a:cubicBezTo>
                        <a:cubicBezTo>
                          <a:pt x="695" y="3041"/>
                          <a:pt x="345" y="2787"/>
                          <a:pt x="336" y="2806"/>
                        </a:cubicBezTo>
                        <a:cubicBezTo>
                          <a:pt x="327" y="2825"/>
                          <a:pt x="624" y="3071"/>
                          <a:pt x="734" y="3158"/>
                        </a:cubicBezTo>
                        <a:cubicBezTo>
                          <a:pt x="844" y="3245"/>
                          <a:pt x="966" y="3277"/>
                          <a:pt x="995" y="3327"/>
                        </a:cubicBezTo>
                        <a:cubicBezTo>
                          <a:pt x="1024" y="3377"/>
                          <a:pt x="1040" y="3567"/>
                          <a:pt x="906" y="3460"/>
                        </a:cubicBezTo>
                        <a:cubicBezTo>
                          <a:pt x="772" y="3353"/>
                          <a:pt x="336" y="2905"/>
                          <a:pt x="188" y="2684"/>
                        </a:cubicBezTo>
                        <a:cubicBezTo>
                          <a:pt x="40" y="2463"/>
                          <a:pt x="32" y="2411"/>
                          <a:pt x="16" y="2190"/>
                        </a:cubicBezTo>
                        <a:close/>
                      </a:path>
                    </a:pathLst>
                  </a:custGeom>
                  <a:solidFill>
                    <a:srgbClr val="FF0066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834" name="Freeform 282"/>
                  <p:cNvSpPr>
                    <a:spLocks/>
                  </p:cNvSpPr>
                  <p:nvPr/>
                </p:nvSpPr>
                <p:spPr bwMode="auto">
                  <a:xfrm>
                    <a:off x="1868" y="2491"/>
                    <a:ext cx="976" cy="1394"/>
                  </a:xfrm>
                  <a:custGeom>
                    <a:avLst/>
                    <a:gdLst/>
                    <a:ahLst/>
                    <a:cxnLst>
                      <a:cxn ang="0">
                        <a:pos x="618" y="1394"/>
                      </a:cxn>
                      <a:cxn ang="0">
                        <a:pos x="324" y="1171"/>
                      </a:cxn>
                      <a:cxn ang="0">
                        <a:pos x="53" y="997"/>
                      </a:cxn>
                      <a:cxn ang="0">
                        <a:pos x="5" y="751"/>
                      </a:cxn>
                      <a:cxn ang="0">
                        <a:pos x="53" y="410"/>
                      </a:cxn>
                      <a:cxn ang="0">
                        <a:pos x="109" y="101"/>
                      </a:cxn>
                      <a:cxn ang="0">
                        <a:pos x="249" y="10"/>
                      </a:cxn>
                      <a:cxn ang="0">
                        <a:pos x="514" y="101"/>
                      </a:cxn>
                      <a:cxn ang="0">
                        <a:pos x="764" y="615"/>
                      </a:cxn>
                      <a:cxn ang="0">
                        <a:pos x="976" y="1059"/>
                      </a:cxn>
                    </a:cxnLst>
                    <a:rect l="0" t="0" r="r" b="b"/>
                    <a:pathLst>
                      <a:path w="976" h="1394">
                        <a:moveTo>
                          <a:pt x="618" y="1394"/>
                        </a:moveTo>
                        <a:cubicBezTo>
                          <a:pt x="518" y="1315"/>
                          <a:pt x="418" y="1237"/>
                          <a:pt x="324" y="1171"/>
                        </a:cubicBezTo>
                        <a:cubicBezTo>
                          <a:pt x="230" y="1105"/>
                          <a:pt x="106" y="1067"/>
                          <a:pt x="53" y="997"/>
                        </a:cubicBezTo>
                        <a:cubicBezTo>
                          <a:pt x="0" y="927"/>
                          <a:pt x="5" y="849"/>
                          <a:pt x="5" y="751"/>
                        </a:cubicBezTo>
                        <a:cubicBezTo>
                          <a:pt x="5" y="653"/>
                          <a:pt x="36" y="518"/>
                          <a:pt x="53" y="410"/>
                        </a:cubicBezTo>
                        <a:cubicBezTo>
                          <a:pt x="70" y="302"/>
                          <a:pt x="76" y="168"/>
                          <a:pt x="109" y="101"/>
                        </a:cubicBezTo>
                        <a:cubicBezTo>
                          <a:pt x="142" y="34"/>
                          <a:pt x="182" y="10"/>
                          <a:pt x="249" y="10"/>
                        </a:cubicBezTo>
                        <a:cubicBezTo>
                          <a:pt x="316" y="10"/>
                          <a:pt x="428" y="0"/>
                          <a:pt x="514" y="101"/>
                        </a:cubicBezTo>
                        <a:cubicBezTo>
                          <a:pt x="600" y="202"/>
                          <a:pt x="687" y="455"/>
                          <a:pt x="764" y="615"/>
                        </a:cubicBezTo>
                        <a:cubicBezTo>
                          <a:pt x="841" y="775"/>
                          <a:pt x="908" y="917"/>
                          <a:pt x="976" y="1059"/>
                        </a:cubicBezTo>
                      </a:path>
                    </a:pathLst>
                  </a:custGeom>
                  <a:solidFill>
                    <a:srgbClr val="00FF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833" name="Oval 281"/>
                  <p:cNvSpPr>
                    <a:spLocks noChangeArrowheads="1"/>
                  </p:cNvSpPr>
                  <p:nvPr/>
                </p:nvSpPr>
                <p:spPr bwMode="auto">
                  <a:xfrm rot="3221407">
                    <a:off x="2083" y="3285"/>
                    <a:ext cx="900" cy="554"/>
                  </a:xfrm>
                  <a:prstGeom prst="ellipse">
                    <a:avLst/>
                  </a:prstGeom>
                  <a:solidFill>
                    <a:srgbClr val="FF0066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832" name="Oval 280"/>
                  <p:cNvSpPr>
                    <a:spLocks noChangeArrowheads="1"/>
                  </p:cNvSpPr>
                  <p:nvPr/>
                </p:nvSpPr>
                <p:spPr bwMode="auto">
                  <a:xfrm>
                    <a:off x="2344" y="3408"/>
                    <a:ext cx="626" cy="573"/>
                  </a:xfrm>
                  <a:prstGeom prst="ellipse">
                    <a:avLst/>
                  </a:prstGeom>
                  <a:solidFill>
                    <a:srgbClr val="FF0066"/>
                  </a:solidFill>
                  <a:ln w="9525">
                    <a:solidFill>
                      <a:srgbClr val="FF0066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831" name="Oval 279"/>
                  <p:cNvSpPr>
                    <a:spLocks noChangeArrowheads="1"/>
                  </p:cNvSpPr>
                  <p:nvPr/>
                </p:nvSpPr>
                <p:spPr bwMode="auto">
                  <a:xfrm>
                    <a:off x="1988" y="2048"/>
                    <a:ext cx="246" cy="305"/>
                  </a:xfrm>
                  <a:prstGeom prst="ellipse">
                    <a:avLst/>
                  </a:prstGeom>
                  <a:solidFill>
                    <a:srgbClr val="00FF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830" name="AutoShape 278"/>
                  <p:cNvSpPr>
                    <a:spLocks noChangeArrowheads="1"/>
                  </p:cNvSpPr>
                  <p:nvPr/>
                </p:nvSpPr>
                <p:spPr bwMode="auto">
                  <a:xfrm rot="14527934">
                    <a:off x="2522" y="4375"/>
                    <a:ext cx="237" cy="640"/>
                  </a:xfrm>
                  <a:custGeom>
                    <a:avLst/>
                    <a:gdLst>
                      <a:gd name="T0" fmla="*/ 10860 w 21600"/>
                      <a:gd name="T1" fmla="*/ 2187 h 21600"/>
                      <a:gd name="T2" fmla="*/ 2928 w 21600"/>
                      <a:gd name="T3" fmla="*/ 10800 h 21600"/>
                      <a:gd name="T4" fmla="*/ 10860 w 21600"/>
                      <a:gd name="T5" fmla="*/ 21600 h 21600"/>
                      <a:gd name="T6" fmla="*/ 18672 w 21600"/>
                      <a:gd name="T7" fmla="*/ 10800 h 21600"/>
                      <a:gd name="T8" fmla="*/ 17694720 60000 65536"/>
                      <a:gd name="T9" fmla="*/ 11796480 60000 65536"/>
                      <a:gd name="T10" fmla="*/ 5898240 60000 65536"/>
                      <a:gd name="T11" fmla="*/ 0 60000 65536"/>
                      <a:gd name="T12" fmla="*/ 5037 w 21600"/>
                      <a:gd name="T13" fmla="*/ 2277 h 21600"/>
                      <a:gd name="T14" fmla="*/ 16557 w 21600"/>
                      <a:gd name="T15" fmla="*/ 13677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10860" y="2187"/>
                        </a:moveTo>
                        <a:cubicBezTo>
                          <a:pt x="10451" y="1746"/>
                          <a:pt x="9529" y="1018"/>
                          <a:pt x="9015" y="730"/>
                        </a:cubicBezTo>
                        <a:cubicBezTo>
                          <a:pt x="7865" y="152"/>
                          <a:pt x="6685" y="0"/>
                          <a:pt x="5415" y="0"/>
                        </a:cubicBezTo>
                        <a:cubicBezTo>
                          <a:pt x="4175" y="152"/>
                          <a:pt x="2995" y="575"/>
                          <a:pt x="1967" y="1305"/>
                        </a:cubicBezTo>
                        <a:cubicBezTo>
                          <a:pt x="1150" y="2187"/>
                          <a:pt x="575" y="3222"/>
                          <a:pt x="242" y="4220"/>
                        </a:cubicBezTo>
                        <a:cubicBezTo>
                          <a:pt x="0" y="5410"/>
                          <a:pt x="242" y="6560"/>
                          <a:pt x="575" y="7597"/>
                        </a:cubicBezTo>
                        <a:lnTo>
                          <a:pt x="10860" y="21600"/>
                        </a:lnTo>
                        <a:lnTo>
                          <a:pt x="20995" y="7597"/>
                        </a:lnTo>
                        <a:cubicBezTo>
                          <a:pt x="21480" y="6560"/>
                          <a:pt x="21600" y="5410"/>
                          <a:pt x="21480" y="4220"/>
                        </a:cubicBezTo>
                        <a:cubicBezTo>
                          <a:pt x="21115" y="3222"/>
                          <a:pt x="20420" y="2187"/>
                          <a:pt x="19632" y="1305"/>
                        </a:cubicBezTo>
                        <a:cubicBezTo>
                          <a:pt x="18575" y="575"/>
                          <a:pt x="17425" y="152"/>
                          <a:pt x="16275" y="0"/>
                        </a:cubicBezTo>
                        <a:cubicBezTo>
                          <a:pt x="15005" y="0"/>
                          <a:pt x="13735" y="152"/>
                          <a:pt x="12705" y="730"/>
                        </a:cubicBezTo>
                        <a:cubicBezTo>
                          <a:pt x="12176" y="1018"/>
                          <a:pt x="11254" y="1746"/>
                          <a:pt x="10860" y="2187"/>
                        </a:cubicBezTo>
                        <a:close/>
                      </a:path>
                    </a:pathLst>
                  </a:custGeom>
                  <a:solidFill>
                    <a:srgbClr val="00FF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829" name="Oval 277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4686"/>
                    <a:ext cx="258" cy="225"/>
                  </a:xfrm>
                  <a:prstGeom prst="ellipse">
                    <a:avLst/>
                  </a:prstGeom>
                  <a:solidFill>
                    <a:srgbClr val="FFFF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828" name="Oval 276"/>
                  <p:cNvSpPr>
                    <a:spLocks noChangeArrowheads="1"/>
                  </p:cNvSpPr>
                  <p:nvPr/>
                </p:nvSpPr>
                <p:spPr bwMode="auto">
                  <a:xfrm>
                    <a:off x="2359" y="4681"/>
                    <a:ext cx="240" cy="205"/>
                  </a:xfrm>
                  <a:prstGeom prst="ellipse">
                    <a:avLst/>
                  </a:prstGeom>
                  <a:solidFill>
                    <a:srgbClr val="00FF00"/>
                  </a:solidFill>
                  <a:ln w="9525">
                    <a:solidFill>
                      <a:srgbClr val="00FF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3818" name="Group 266"/>
                <p:cNvGrpSpPr>
                  <a:grpSpLocks/>
                </p:cNvGrpSpPr>
                <p:nvPr/>
              </p:nvGrpSpPr>
              <p:grpSpPr bwMode="auto">
                <a:xfrm flipH="1">
                  <a:off x="3247" y="1670"/>
                  <a:ext cx="1461" cy="4166"/>
                  <a:chOff x="1661" y="1663"/>
                  <a:chExt cx="1461" cy="4166"/>
                </a:xfrm>
              </p:grpSpPr>
              <p:sp>
                <p:nvSpPr>
                  <p:cNvPr id="23826" name="Freeform 274"/>
                  <p:cNvSpPr>
                    <a:spLocks/>
                  </p:cNvSpPr>
                  <p:nvPr/>
                </p:nvSpPr>
                <p:spPr bwMode="auto">
                  <a:xfrm rot="20994454" flipH="1">
                    <a:off x="1661" y="1663"/>
                    <a:ext cx="1461" cy="4166"/>
                  </a:xfrm>
                  <a:custGeom>
                    <a:avLst/>
                    <a:gdLst/>
                    <a:ahLst/>
                    <a:cxnLst>
                      <a:cxn ang="0">
                        <a:pos x="16" y="2190"/>
                      </a:cxn>
                      <a:cxn ang="0">
                        <a:pos x="91" y="1359"/>
                      </a:cxn>
                      <a:cxn ang="0">
                        <a:pos x="304" y="463"/>
                      </a:cxn>
                      <a:cxn ang="0">
                        <a:pos x="573" y="10"/>
                      </a:cxn>
                      <a:cxn ang="0">
                        <a:pos x="798" y="525"/>
                      </a:cxn>
                      <a:cxn ang="0">
                        <a:pos x="995" y="1113"/>
                      </a:cxn>
                      <a:cxn ang="0">
                        <a:pos x="995" y="1492"/>
                      </a:cxn>
                      <a:cxn ang="0">
                        <a:pos x="766" y="1815"/>
                      </a:cxn>
                      <a:cxn ang="0">
                        <a:pos x="188" y="2367"/>
                      </a:cxn>
                      <a:cxn ang="0">
                        <a:pos x="766" y="2402"/>
                      </a:cxn>
                      <a:cxn ang="0">
                        <a:pos x="895" y="2806"/>
                      </a:cxn>
                      <a:cxn ang="0">
                        <a:pos x="788" y="3041"/>
                      </a:cxn>
                      <a:cxn ang="0">
                        <a:pos x="336" y="2806"/>
                      </a:cxn>
                      <a:cxn ang="0">
                        <a:pos x="734" y="3158"/>
                      </a:cxn>
                      <a:cxn ang="0">
                        <a:pos x="995" y="3327"/>
                      </a:cxn>
                      <a:cxn ang="0">
                        <a:pos x="906" y="3460"/>
                      </a:cxn>
                      <a:cxn ang="0">
                        <a:pos x="188" y="2684"/>
                      </a:cxn>
                      <a:cxn ang="0">
                        <a:pos x="16" y="2190"/>
                      </a:cxn>
                    </a:cxnLst>
                    <a:rect l="0" t="0" r="r" b="b"/>
                    <a:pathLst>
                      <a:path w="1040" h="3567">
                        <a:moveTo>
                          <a:pt x="16" y="2190"/>
                        </a:moveTo>
                        <a:cubicBezTo>
                          <a:pt x="0" y="1969"/>
                          <a:pt x="43" y="1647"/>
                          <a:pt x="91" y="1359"/>
                        </a:cubicBezTo>
                        <a:cubicBezTo>
                          <a:pt x="139" y="1071"/>
                          <a:pt x="224" y="688"/>
                          <a:pt x="304" y="463"/>
                        </a:cubicBezTo>
                        <a:cubicBezTo>
                          <a:pt x="384" y="238"/>
                          <a:pt x="491" y="0"/>
                          <a:pt x="573" y="10"/>
                        </a:cubicBezTo>
                        <a:cubicBezTo>
                          <a:pt x="655" y="20"/>
                          <a:pt x="728" y="341"/>
                          <a:pt x="798" y="525"/>
                        </a:cubicBezTo>
                        <a:cubicBezTo>
                          <a:pt x="868" y="709"/>
                          <a:pt x="962" y="952"/>
                          <a:pt x="995" y="1113"/>
                        </a:cubicBezTo>
                        <a:cubicBezTo>
                          <a:pt x="1028" y="1274"/>
                          <a:pt x="1033" y="1375"/>
                          <a:pt x="995" y="1492"/>
                        </a:cubicBezTo>
                        <a:cubicBezTo>
                          <a:pt x="957" y="1609"/>
                          <a:pt x="900" y="1669"/>
                          <a:pt x="766" y="1815"/>
                        </a:cubicBezTo>
                        <a:cubicBezTo>
                          <a:pt x="632" y="1961"/>
                          <a:pt x="188" y="2269"/>
                          <a:pt x="188" y="2367"/>
                        </a:cubicBezTo>
                        <a:cubicBezTo>
                          <a:pt x="188" y="2465"/>
                          <a:pt x="648" y="2329"/>
                          <a:pt x="766" y="2402"/>
                        </a:cubicBezTo>
                        <a:cubicBezTo>
                          <a:pt x="884" y="2475"/>
                          <a:pt x="891" y="2700"/>
                          <a:pt x="895" y="2806"/>
                        </a:cubicBezTo>
                        <a:cubicBezTo>
                          <a:pt x="899" y="2912"/>
                          <a:pt x="881" y="3041"/>
                          <a:pt x="788" y="3041"/>
                        </a:cubicBezTo>
                        <a:cubicBezTo>
                          <a:pt x="695" y="3041"/>
                          <a:pt x="345" y="2787"/>
                          <a:pt x="336" y="2806"/>
                        </a:cubicBezTo>
                        <a:cubicBezTo>
                          <a:pt x="327" y="2825"/>
                          <a:pt x="624" y="3071"/>
                          <a:pt x="734" y="3158"/>
                        </a:cubicBezTo>
                        <a:cubicBezTo>
                          <a:pt x="844" y="3245"/>
                          <a:pt x="966" y="3277"/>
                          <a:pt x="995" y="3327"/>
                        </a:cubicBezTo>
                        <a:cubicBezTo>
                          <a:pt x="1024" y="3377"/>
                          <a:pt x="1040" y="3567"/>
                          <a:pt x="906" y="3460"/>
                        </a:cubicBezTo>
                        <a:cubicBezTo>
                          <a:pt x="772" y="3353"/>
                          <a:pt x="336" y="2905"/>
                          <a:pt x="188" y="2684"/>
                        </a:cubicBezTo>
                        <a:cubicBezTo>
                          <a:pt x="40" y="2463"/>
                          <a:pt x="32" y="2411"/>
                          <a:pt x="16" y="2190"/>
                        </a:cubicBezTo>
                        <a:close/>
                      </a:path>
                    </a:pathLst>
                  </a:custGeom>
                  <a:solidFill>
                    <a:srgbClr val="FF0066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825" name="Freeform 273"/>
                  <p:cNvSpPr>
                    <a:spLocks/>
                  </p:cNvSpPr>
                  <p:nvPr/>
                </p:nvSpPr>
                <p:spPr bwMode="auto">
                  <a:xfrm>
                    <a:off x="1868" y="2491"/>
                    <a:ext cx="976" cy="1394"/>
                  </a:xfrm>
                  <a:custGeom>
                    <a:avLst/>
                    <a:gdLst/>
                    <a:ahLst/>
                    <a:cxnLst>
                      <a:cxn ang="0">
                        <a:pos x="618" y="1394"/>
                      </a:cxn>
                      <a:cxn ang="0">
                        <a:pos x="324" y="1171"/>
                      </a:cxn>
                      <a:cxn ang="0">
                        <a:pos x="53" y="997"/>
                      </a:cxn>
                      <a:cxn ang="0">
                        <a:pos x="5" y="751"/>
                      </a:cxn>
                      <a:cxn ang="0">
                        <a:pos x="53" y="410"/>
                      </a:cxn>
                      <a:cxn ang="0">
                        <a:pos x="109" y="101"/>
                      </a:cxn>
                      <a:cxn ang="0">
                        <a:pos x="249" y="10"/>
                      </a:cxn>
                      <a:cxn ang="0">
                        <a:pos x="514" y="101"/>
                      </a:cxn>
                      <a:cxn ang="0">
                        <a:pos x="764" y="615"/>
                      </a:cxn>
                      <a:cxn ang="0">
                        <a:pos x="976" y="1059"/>
                      </a:cxn>
                    </a:cxnLst>
                    <a:rect l="0" t="0" r="r" b="b"/>
                    <a:pathLst>
                      <a:path w="976" h="1394">
                        <a:moveTo>
                          <a:pt x="618" y="1394"/>
                        </a:moveTo>
                        <a:cubicBezTo>
                          <a:pt x="518" y="1315"/>
                          <a:pt x="418" y="1237"/>
                          <a:pt x="324" y="1171"/>
                        </a:cubicBezTo>
                        <a:cubicBezTo>
                          <a:pt x="230" y="1105"/>
                          <a:pt x="106" y="1067"/>
                          <a:pt x="53" y="997"/>
                        </a:cubicBezTo>
                        <a:cubicBezTo>
                          <a:pt x="0" y="927"/>
                          <a:pt x="5" y="849"/>
                          <a:pt x="5" y="751"/>
                        </a:cubicBezTo>
                        <a:cubicBezTo>
                          <a:pt x="5" y="653"/>
                          <a:pt x="36" y="518"/>
                          <a:pt x="53" y="410"/>
                        </a:cubicBezTo>
                        <a:cubicBezTo>
                          <a:pt x="70" y="302"/>
                          <a:pt x="76" y="168"/>
                          <a:pt x="109" y="101"/>
                        </a:cubicBezTo>
                        <a:cubicBezTo>
                          <a:pt x="142" y="34"/>
                          <a:pt x="182" y="10"/>
                          <a:pt x="249" y="10"/>
                        </a:cubicBezTo>
                        <a:cubicBezTo>
                          <a:pt x="316" y="10"/>
                          <a:pt x="428" y="0"/>
                          <a:pt x="514" y="101"/>
                        </a:cubicBezTo>
                        <a:cubicBezTo>
                          <a:pt x="600" y="202"/>
                          <a:pt x="687" y="455"/>
                          <a:pt x="764" y="615"/>
                        </a:cubicBezTo>
                        <a:cubicBezTo>
                          <a:pt x="841" y="775"/>
                          <a:pt x="908" y="917"/>
                          <a:pt x="976" y="1059"/>
                        </a:cubicBezTo>
                      </a:path>
                    </a:pathLst>
                  </a:custGeom>
                  <a:solidFill>
                    <a:srgbClr val="00FF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824" name="Oval 272"/>
                  <p:cNvSpPr>
                    <a:spLocks noChangeArrowheads="1"/>
                  </p:cNvSpPr>
                  <p:nvPr/>
                </p:nvSpPr>
                <p:spPr bwMode="auto">
                  <a:xfrm rot="3221407">
                    <a:off x="2083" y="3285"/>
                    <a:ext cx="900" cy="554"/>
                  </a:xfrm>
                  <a:prstGeom prst="ellipse">
                    <a:avLst/>
                  </a:prstGeom>
                  <a:solidFill>
                    <a:srgbClr val="FF0066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823" name="Oval 271"/>
                  <p:cNvSpPr>
                    <a:spLocks noChangeArrowheads="1"/>
                  </p:cNvSpPr>
                  <p:nvPr/>
                </p:nvSpPr>
                <p:spPr bwMode="auto">
                  <a:xfrm>
                    <a:off x="2344" y="3408"/>
                    <a:ext cx="626" cy="573"/>
                  </a:xfrm>
                  <a:prstGeom prst="ellipse">
                    <a:avLst/>
                  </a:prstGeom>
                  <a:solidFill>
                    <a:srgbClr val="FF0066"/>
                  </a:solidFill>
                  <a:ln w="9525">
                    <a:solidFill>
                      <a:srgbClr val="FF0066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822" name="Oval 270"/>
                  <p:cNvSpPr>
                    <a:spLocks noChangeArrowheads="1"/>
                  </p:cNvSpPr>
                  <p:nvPr/>
                </p:nvSpPr>
                <p:spPr bwMode="auto">
                  <a:xfrm>
                    <a:off x="1988" y="2048"/>
                    <a:ext cx="246" cy="305"/>
                  </a:xfrm>
                  <a:prstGeom prst="ellipse">
                    <a:avLst/>
                  </a:prstGeom>
                  <a:solidFill>
                    <a:srgbClr val="00FF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821" name="AutoShape 269"/>
                  <p:cNvSpPr>
                    <a:spLocks noChangeArrowheads="1"/>
                  </p:cNvSpPr>
                  <p:nvPr/>
                </p:nvSpPr>
                <p:spPr bwMode="auto">
                  <a:xfrm rot="14527934">
                    <a:off x="2522" y="4375"/>
                    <a:ext cx="237" cy="640"/>
                  </a:xfrm>
                  <a:custGeom>
                    <a:avLst/>
                    <a:gdLst>
                      <a:gd name="T0" fmla="*/ 10860 w 21600"/>
                      <a:gd name="T1" fmla="*/ 2187 h 21600"/>
                      <a:gd name="T2" fmla="*/ 2928 w 21600"/>
                      <a:gd name="T3" fmla="*/ 10800 h 21600"/>
                      <a:gd name="T4" fmla="*/ 10860 w 21600"/>
                      <a:gd name="T5" fmla="*/ 21600 h 21600"/>
                      <a:gd name="T6" fmla="*/ 18672 w 21600"/>
                      <a:gd name="T7" fmla="*/ 10800 h 21600"/>
                      <a:gd name="T8" fmla="*/ 17694720 60000 65536"/>
                      <a:gd name="T9" fmla="*/ 11796480 60000 65536"/>
                      <a:gd name="T10" fmla="*/ 5898240 60000 65536"/>
                      <a:gd name="T11" fmla="*/ 0 60000 65536"/>
                      <a:gd name="T12" fmla="*/ 5037 w 21600"/>
                      <a:gd name="T13" fmla="*/ 2277 h 21600"/>
                      <a:gd name="T14" fmla="*/ 16557 w 21600"/>
                      <a:gd name="T15" fmla="*/ 13677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10860" y="2187"/>
                        </a:moveTo>
                        <a:cubicBezTo>
                          <a:pt x="10451" y="1746"/>
                          <a:pt x="9529" y="1018"/>
                          <a:pt x="9015" y="730"/>
                        </a:cubicBezTo>
                        <a:cubicBezTo>
                          <a:pt x="7865" y="152"/>
                          <a:pt x="6685" y="0"/>
                          <a:pt x="5415" y="0"/>
                        </a:cubicBezTo>
                        <a:cubicBezTo>
                          <a:pt x="4175" y="152"/>
                          <a:pt x="2995" y="575"/>
                          <a:pt x="1967" y="1305"/>
                        </a:cubicBezTo>
                        <a:cubicBezTo>
                          <a:pt x="1150" y="2187"/>
                          <a:pt x="575" y="3222"/>
                          <a:pt x="242" y="4220"/>
                        </a:cubicBezTo>
                        <a:cubicBezTo>
                          <a:pt x="0" y="5410"/>
                          <a:pt x="242" y="6560"/>
                          <a:pt x="575" y="7597"/>
                        </a:cubicBezTo>
                        <a:lnTo>
                          <a:pt x="10860" y="21600"/>
                        </a:lnTo>
                        <a:lnTo>
                          <a:pt x="20995" y="7597"/>
                        </a:lnTo>
                        <a:cubicBezTo>
                          <a:pt x="21480" y="6560"/>
                          <a:pt x="21600" y="5410"/>
                          <a:pt x="21480" y="4220"/>
                        </a:cubicBezTo>
                        <a:cubicBezTo>
                          <a:pt x="21115" y="3222"/>
                          <a:pt x="20420" y="2187"/>
                          <a:pt x="19632" y="1305"/>
                        </a:cubicBezTo>
                        <a:cubicBezTo>
                          <a:pt x="18575" y="575"/>
                          <a:pt x="17425" y="152"/>
                          <a:pt x="16275" y="0"/>
                        </a:cubicBezTo>
                        <a:cubicBezTo>
                          <a:pt x="15005" y="0"/>
                          <a:pt x="13735" y="152"/>
                          <a:pt x="12705" y="730"/>
                        </a:cubicBezTo>
                        <a:cubicBezTo>
                          <a:pt x="12176" y="1018"/>
                          <a:pt x="11254" y="1746"/>
                          <a:pt x="10860" y="2187"/>
                        </a:cubicBezTo>
                        <a:close/>
                      </a:path>
                    </a:pathLst>
                  </a:custGeom>
                  <a:solidFill>
                    <a:srgbClr val="00FF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820" name="Oval 268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4686"/>
                    <a:ext cx="258" cy="225"/>
                  </a:xfrm>
                  <a:prstGeom prst="ellipse">
                    <a:avLst/>
                  </a:prstGeom>
                  <a:solidFill>
                    <a:srgbClr val="FFFF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819" name="Oval 267"/>
                  <p:cNvSpPr>
                    <a:spLocks noChangeArrowheads="1"/>
                  </p:cNvSpPr>
                  <p:nvPr/>
                </p:nvSpPr>
                <p:spPr bwMode="auto">
                  <a:xfrm>
                    <a:off x="2359" y="4681"/>
                    <a:ext cx="240" cy="205"/>
                  </a:xfrm>
                  <a:prstGeom prst="ellipse">
                    <a:avLst/>
                  </a:prstGeom>
                  <a:solidFill>
                    <a:srgbClr val="00FF00"/>
                  </a:solidFill>
                  <a:ln w="9525">
                    <a:solidFill>
                      <a:srgbClr val="00FF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3802" name="Group 250"/>
                <p:cNvGrpSpPr>
                  <a:grpSpLocks/>
                </p:cNvGrpSpPr>
                <p:nvPr/>
              </p:nvGrpSpPr>
              <p:grpSpPr bwMode="auto">
                <a:xfrm>
                  <a:off x="2961" y="2503"/>
                  <a:ext cx="581" cy="2686"/>
                  <a:chOff x="1906" y="2529"/>
                  <a:chExt cx="909" cy="3915"/>
                </a:xfrm>
              </p:grpSpPr>
              <p:grpSp>
                <p:nvGrpSpPr>
                  <p:cNvPr id="23811" name="Group 259"/>
                  <p:cNvGrpSpPr>
                    <a:grpSpLocks/>
                  </p:cNvGrpSpPr>
                  <p:nvPr/>
                </p:nvGrpSpPr>
                <p:grpSpPr bwMode="auto">
                  <a:xfrm>
                    <a:off x="2095" y="3964"/>
                    <a:ext cx="320" cy="2480"/>
                    <a:chOff x="2073" y="4063"/>
                    <a:chExt cx="400" cy="1741"/>
                  </a:xfrm>
                </p:grpSpPr>
                <p:sp>
                  <p:nvSpPr>
                    <p:cNvPr id="23817" name="AutoShape 26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73" y="4977"/>
                      <a:ext cx="400" cy="827"/>
                    </a:xfrm>
                    <a:prstGeom prst="flowChartSort">
                      <a:avLst/>
                    </a:prstGeom>
                    <a:solidFill>
                      <a:srgbClr val="FF9900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grpSp>
                  <p:nvGrpSpPr>
                    <p:cNvPr id="23812" name="Group 26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073" y="4063"/>
                      <a:ext cx="400" cy="1356"/>
                      <a:chOff x="2073" y="4063"/>
                      <a:chExt cx="400" cy="1356"/>
                    </a:xfrm>
                  </p:grpSpPr>
                  <p:sp>
                    <p:nvSpPr>
                      <p:cNvPr id="23816" name="AutoShape 264"/>
                      <p:cNvSpPr>
                        <a:spLocks noChangeArrowheads="1"/>
                      </p:cNvSpPr>
                      <p:nvPr/>
                    </p:nvSpPr>
                    <p:spPr bwMode="auto">
                      <a:xfrm flipH="1" flipV="1">
                        <a:off x="2073" y="4063"/>
                        <a:ext cx="400" cy="406"/>
                      </a:xfrm>
                      <a:prstGeom prst="flowChartPunchedTape">
                        <a:avLst/>
                      </a:prstGeom>
                      <a:solidFill>
                        <a:srgbClr val="FF9900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3815" name="AutoShape 263"/>
                      <p:cNvSpPr>
                        <a:spLocks noChangeArrowheads="1"/>
                      </p:cNvSpPr>
                      <p:nvPr/>
                    </p:nvSpPr>
                    <p:spPr bwMode="auto">
                      <a:xfrm flipH="1" flipV="1">
                        <a:off x="2073" y="5013"/>
                        <a:ext cx="400" cy="406"/>
                      </a:xfrm>
                      <a:prstGeom prst="flowChartPunchedTape">
                        <a:avLst/>
                      </a:prstGeom>
                      <a:solidFill>
                        <a:srgbClr val="FF9900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3814" name="AutoShape 262"/>
                      <p:cNvSpPr>
                        <a:spLocks noChangeArrowheads="1"/>
                      </p:cNvSpPr>
                      <p:nvPr/>
                    </p:nvSpPr>
                    <p:spPr bwMode="auto">
                      <a:xfrm flipH="1" flipV="1">
                        <a:off x="2073" y="4381"/>
                        <a:ext cx="400" cy="406"/>
                      </a:xfrm>
                      <a:prstGeom prst="flowChartPunchedTape">
                        <a:avLst/>
                      </a:prstGeom>
                      <a:solidFill>
                        <a:srgbClr val="FF9900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3813" name="AutoShape 261"/>
                      <p:cNvSpPr>
                        <a:spLocks noChangeArrowheads="1"/>
                      </p:cNvSpPr>
                      <p:nvPr/>
                    </p:nvSpPr>
                    <p:spPr bwMode="auto">
                      <a:xfrm flipH="1" flipV="1">
                        <a:off x="2073" y="4693"/>
                        <a:ext cx="400" cy="406"/>
                      </a:xfrm>
                      <a:prstGeom prst="flowChartPunchedTape">
                        <a:avLst/>
                      </a:prstGeom>
                      <a:solidFill>
                        <a:srgbClr val="FF9900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23803" name="Group 251"/>
                  <p:cNvGrpSpPr>
                    <a:grpSpLocks/>
                  </p:cNvGrpSpPr>
                  <p:nvPr/>
                </p:nvGrpSpPr>
                <p:grpSpPr bwMode="auto">
                  <a:xfrm>
                    <a:off x="1906" y="2529"/>
                    <a:ext cx="909" cy="1630"/>
                    <a:chOff x="1906" y="2529"/>
                    <a:chExt cx="909" cy="1630"/>
                  </a:xfrm>
                </p:grpSpPr>
                <p:grpSp>
                  <p:nvGrpSpPr>
                    <p:cNvPr id="23808" name="Group 256"/>
                    <p:cNvGrpSpPr>
                      <a:grpSpLocks/>
                    </p:cNvGrpSpPr>
                    <p:nvPr/>
                  </p:nvGrpSpPr>
                  <p:grpSpPr bwMode="auto">
                    <a:xfrm rot="292173">
                      <a:off x="2364" y="2529"/>
                      <a:ext cx="451" cy="1081"/>
                      <a:chOff x="2350" y="2803"/>
                      <a:chExt cx="609" cy="1081"/>
                    </a:xfrm>
                  </p:grpSpPr>
                  <p:sp>
                    <p:nvSpPr>
                      <p:cNvPr id="23810" name="Freeform 25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350" y="2803"/>
                        <a:ext cx="522" cy="1081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7" y="1081"/>
                          </a:cxn>
                          <a:cxn ang="0">
                            <a:pos x="17" y="770"/>
                          </a:cxn>
                          <a:cxn ang="0">
                            <a:pos x="122" y="319"/>
                          </a:cxn>
                          <a:cxn ang="0">
                            <a:pos x="450" y="50"/>
                          </a:cxn>
                          <a:cxn ang="0">
                            <a:pos x="717" y="18"/>
                          </a:cxn>
                        </a:cxnLst>
                        <a:rect l="0" t="0" r="r" b="b"/>
                        <a:pathLst>
                          <a:path w="717" h="1081">
                            <a:moveTo>
                              <a:pt x="17" y="1081"/>
                            </a:moveTo>
                            <a:cubicBezTo>
                              <a:pt x="8" y="989"/>
                              <a:pt x="0" y="897"/>
                              <a:pt x="17" y="770"/>
                            </a:cubicBezTo>
                            <a:cubicBezTo>
                              <a:pt x="34" y="643"/>
                              <a:pt x="50" y="439"/>
                              <a:pt x="122" y="319"/>
                            </a:cubicBezTo>
                            <a:cubicBezTo>
                              <a:pt x="194" y="199"/>
                              <a:pt x="351" y="100"/>
                              <a:pt x="450" y="50"/>
                            </a:cubicBezTo>
                            <a:cubicBezTo>
                              <a:pt x="549" y="0"/>
                              <a:pt x="633" y="9"/>
                              <a:pt x="717" y="18"/>
                            </a:cubicBezTo>
                          </a:path>
                        </a:pathLst>
                      </a:cu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3809" name="Oval 25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31" y="2814"/>
                        <a:ext cx="228" cy="107"/>
                      </a:xfrm>
                      <a:prstGeom prst="ellipse">
                        <a:avLst/>
                      </a:prstGeom>
                      <a:solidFill>
                        <a:srgbClr val="FF9900"/>
                      </a:soli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23805" name="Group 253"/>
                    <p:cNvGrpSpPr>
                      <a:grpSpLocks/>
                    </p:cNvGrpSpPr>
                    <p:nvPr/>
                  </p:nvGrpSpPr>
                  <p:grpSpPr bwMode="auto">
                    <a:xfrm rot="-522760">
                      <a:off x="2106" y="2540"/>
                      <a:ext cx="451" cy="1081"/>
                      <a:chOff x="2350" y="2803"/>
                      <a:chExt cx="609" cy="1081"/>
                    </a:xfrm>
                  </p:grpSpPr>
                  <p:sp>
                    <p:nvSpPr>
                      <p:cNvPr id="23807" name="Freeform 255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350" y="2803"/>
                        <a:ext cx="522" cy="1081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7" y="1081"/>
                          </a:cxn>
                          <a:cxn ang="0">
                            <a:pos x="17" y="770"/>
                          </a:cxn>
                          <a:cxn ang="0">
                            <a:pos x="122" y="319"/>
                          </a:cxn>
                          <a:cxn ang="0">
                            <a:pos x="450" y="50"/>
                          </a:cxn>
                          <a:cxn ang="0">
                            <a:pos x="717" y="18"/>
                          </a:cxn>
                        </a:cxnLst>
                        <a:rect l="0" t="0" r="r" b="b"/>
                        <a:pathLst>
                          <a:path w="717" h="1081">
                            <a:moveTo>
                              <a:pt x="17" y="1081"/>
                            </a:moveTo>
                            <a:cubicBezTo>
                              <a:pt x="8" y="989"/>
                              <a:pt x="0" y="897"/>
                              <a:pt x="17" y="770"/>
                            </a:cubicBezTo>
                            <a:cubicBezTo>
                              <a:pt x="34" y="643"/>
                              <a:pt x="50" y="439"/>
                              <a:pt x="122" y="319"/>
                            </a:cubicBezTo>
                            <a:cubicBezTo>
                              <a:pt x="194" y="199"/>
                              <a:pt x="351" y="100"/>
                              <a:pt x="450" y="50"/>
                            </a:cubicBezTo>
                            <a:cubicBezTo>
                              <a:pt x="549" y="0"/>
                              <a:pt x="633" y="9"/>
                              <a:pt x="717" y="18"/>
                            </a:cubicBezTo>
                          </a:path>
                        </a:pathLst>
                      </a:cu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3806" name="Oval 254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31" y="2814"/>
                        <a:ext cx="228" cy="107"/>
                      </a:xfrm>
                      <a:prstGeom prst="ellipse">
                        <a:avLst/>
                      </a:prstGeom>
                      <a:solidFill>
                        <a:srgbClr val="FF9900"/>
                      </a:soli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</p:grpSp>
                <p:sp>
                  <p:nvSpPr>
                    <p:cNvPr id="23804" name="Oval 2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906" y="3408"/>
                      <a:ext cx="684" cy="751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23798" name="Group 246"/>
                <p:cNvGrpSpPr>
                  <a:grpSpLocks/>
                </p:cNvGrpSpPr>
                <p:nvPr/>
              </p:nvGrpSpPr>
              <p:grpSpPr bwMode="auto">
                <a:xfrm rot="-4216664">
                  <a:off x="3393" y="3591"/>
                  <a:ext cx="628" cy="352"/>
                  <a:chOff x="3408" y="4583"/>
                  <a:chExt cx="648" cy="335"/>
                </a:xfrm>
              </p:grpSpPr>
              <p:sp>
                <p:nvSpPr>
                  <p:cNvPr id="23801" name="AutoShape 249"/>
                  <p:cNvSpPr>
                    <a:spLocks noChangeArrowheads="1"/>
                  </p:cNvSpPr>
                  <p:nvPr/>
                </p:nvSpPr>
                <p:spPr bwMode="auto">
                  <a:xfrm rot="7072066" flipH="1">
                    <a:off x="3609" y="4382"/>
                    <a:ext cx="237" cy="640"/>
                  </a:xfrm>
                  <a:custGeom>
                    <a:avLst/>
                    <a:gdLst>
                      <a:gd name="T0" fmla="*/ 10860 w 21600"/>
                      <a:gd name="T1" fmla="*/ 2187 h 21600"/>
                      <a:gd name="T2" fmla="*/ 2928 w 21600"/>
                      <a:gd name="T3" fmla="*/ 10800 h 21600"/>
                      <a:gd name="T4" fmla="*/ 10860 w 21600"/>
                      <a:gd name="T5" fmla="*/ 21600 h 21600"/>
                      <a:gd name="T6" fmla="*/ 18672 w 21600"/>
                      <a:gd name="T7" fmla="*/ 10800 h 21600"/>
                      <a:gd name="T8" fmla="*/ 17694720 60000 65536"/>
                      <a:gd name="T9" fmla="*/ 11796480 60000 65536"/>
                      <a:gd name="T10" fmla="*/ 5898240 60000 65536"/>
                      <a:gd name="T11" fmla="*/ 0 60000 65536"/>
                      <a:gd name="T12" fmla="*/ 5037 w 21600"/>
                      <a:gd name="T13" fmla="*/ 2277 h 21600"/>
                      <a:gd name="T14" fmla="*/ 16557 w 21600"/>
                      <a:gd name="T15" fmla="*/ 13677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10860" y="2187"/>
                        </a:moveTo>
                        <a:cubicBezTo>
                          <a:pt x="10451" y="1746"/>
                          <a:pt x="9529" y="1018"/>
                          <a:pt x="9015" y="730"/>
                        </a:cubicBezTo>
                        <a:cubicBezTo>
                          <a:pt x="7865" y="152"/>
                          <a:pt x="6685" y="0"/>
                          <a:pt x="5415" y="0"/>
                        </a:cubicBezTo>
                        <a:cubicBezTo>
                          <a:pt x="4175" y="152"/>
                          <a:pt x="2995" y="575"/>
                          <a:pt x="1967" y="1305"/>
                        </a:cubicBezTo>
                        <a:cubicBezTo>
                          <a:pt x="1150" y="2187"/>
                          <a:pt x="575" y="3222"/>
                          <a:pt x="242" y="4220"/>
                        </a:cubicBezTo>
                        <a:cubicBezTo>
                          <a:pt x="0" y="5410"/>
                          <a:pt x="242" y="6560"/>
                          <a:pt x="575" y="7597"/>
                        </a:cubicBezTo>
                        <a:lnTo>
                          <a:pt x="10860" y="21600"/>
                        </a:lnTo>
                        <a:lnTo>
                          <a:pt x="20995" y="7597"/>
                        </a:lnTo>
                        <a:cubicBezTo>
                          <a:pt x="21480" y="6560"/>
                          <a:pt x="21600" y="5410"/>
                          <a:pt x="21480" y="4220"/>
                        </a:cubicBezTo>
                        <a:cubicBezTo>
                          <a:pt x="21115" y="3222"/>
                          <a:pt x="20420" y="2187"/>
                          <a:pt x="19632" y="1305"/>
                        </a:cubicBezTo>
                        <a:cubicBezTo>
                          <a:pt x="18575" y="575"/>
                          <a:pt x="17425" y="152"/>
                          <a:pt x="16275" y="0"/>
                        </a:cubicBezTo>
                        <a:cubicBezTo>
                          <a:pt x="15005" y="0"/>
                          <a:pt x="13735" y="152"/>
                          <a:pt x="12705" y="730"/>
                        </a:cubicBezTo>
                        <a:cubicBezTo>
                          <a:pt x="12176" y="1018"/>
                          <a:pt x="11254" y="1746"/>
                          <a:pt x="10860" y="2187"/>
                        </a:cubicBezTo>
                        <a:close/>
                      </a:path>
                    </a:pathLst>
                  </a:custGeom>
                  <a:solidFill>
                    <a:srgbClr val="00FF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800" name="Oval 248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798" y="4693"/>
                    <a:ext cx="258" cy="225"/>
                  </a:xfrm>
                  <a:prstGeom prst="ellipse">
                    <a:avLst/>
                  </a:prstGeom>
                  <a:solidFill>
                    <a:srgbClr val="FFFF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799" name="Oval 247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770" y="4688"/>
                    <a:ext cx="240" cy="205"/>
                  </a:xfrm>
                  <a:prstGeom prst="ellipse">
                    <a:avLst/>
                  </a:prstGeom>
                  <a:solidFill>
                    <a:srgbClr val="00FF00"/>
                  </a:solidFill>
                  <a:ln w="9525">
                    <a:solidFill>
                      <a:srgbClr val="00FF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3794" name="Group 242"/>
                <p:cNvGrpSpPr>
                  <a:grpSpLocks/>
                </p:cNvGrpSpPr>
                <p:nvPr/>
              </p:nvGrpSpPr>
              <p:grpSpPr bwMode="auto">
                <a:xfrm rot="4216664" flipH="1">
                  <a:off x="2367" y="3581"/>
                  <a:ext cx="628" cy="352"/>
                  <a:chOff x="3408" y="4583"/>
                  <a:chExt cx="648" cy="335"/>
                </a:xfrm>
              </p:grpSpPr>
              <p:sp>
                <p:nvSpPr>
                  <p:cNvPr id="23797" name="AutoShape 245"/>
                  <p:cNvSpPr>
                    <a:spLocks noChangeArrowheads="1"/>
                  </p:cNvSpPr>
                  <p:nvPr/>
                </p:nvSpPr>
                <p:spPr bwMode="auto">
                  <a:xfrm rot="7072066" flipH="1">
                    <a:off x="3609" y="4382"/>
                    <a:ext cx="237" cy="640"/>
                  </a:xfrm>
                  <a:custGeom>
                    <a:avLst/>
                    <a:gdLst>
                      <a:gd name="T0" fmla="*/ 10860 w 21600"/>
                      <a:gd name="T1" fmla="*/ 2187 h 21600"/>
                      <a:gd name="T2" fmla="*/ 2928 w 21600"/>
                      <a:gd name="T3" fmla="*/ 10800 h 21600"/>
                      <a:gd name="T4" fmla="*/ 10860 w 21600"/>
                      <a:gd name="T5" fmla="*/ 21600 h 21600"/>
                      <a:gd name="T6" fmla="*/ 18672 w 21600"/>
                      <a:gd name="T7" fmla="*/ 10800 h 21600"/>
                      <a:gd name="T8" fmla="*/ 17694720 60000 65536"/>
                      <a:gd name="T9" fmla="*/ 11796480 60000 65536"/>
                      <a:gd name="T10" fmla="*/ 5898240 60000 65536"/>
                      <a:gd name="T11" fmla="*/ 0 60000 65536"/>
                      <a:gd name="T12" fmla="*/ 5037 w 21600"/>
                      <a:gd name="T13" fmla="*/ 2277 h 21600"/>
                      <a:gd name="T14" fmla="*/ 16557 w 21600"/>
                      <a:gd name="T15" fmla="*/ 13677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10860" y="2187"/>
                        </a:moveTo>
                        <a:cubicBezTo>
                          <a:pt x="10451" y="1746"/>
                          <a:pt x="9529" y="1018"/>
                          <a:pt x="9015" y="730"/>
                        </a:cubicBezTo>
                        <a:cubicBezTo>
                          <a:pt x="7865" y="152"/>
                          <a:pt x="6685" y="0"/>
                          <a:pt x="5415" y="0"/>
                        </a:cubicBezTo>
                        <a:cubicBezTo>
                          <a:pt x="4175" y="152"/>
                          <a:pt x="2995" y="575"/>
                          <a:pt x="1967" y="1305"/>
                        </a:cubicBezTo>
                        <a:cubicBezTo>
                          <a:pt x="1150" y="2187"/>
                          <a:pt x="575" y="3222"/>
                          <a:pt x="242" y="4220"/>
                        </a:cubicBezTo>
                        <a:cubicBezTo>
                          <a:pt x="0" y="5410"/>
                          <a:pt x="242" y="6560"/>
                          <a:pt x="575" y="7597"/>
                        </a:cubicBezTo>
                        <a:lnTo>
                          <a:pt x="10860" y="21600"/>
                        </a:lnTo>
                        <a:lnTo>
                          <a:pt x="20995" y="7597"/>
                        </a:lnTo>
                        <a:cubicBezTo>
                          <a:pt x="21480" y="6560"/>
                          <a:pt x="21600" y="5410"/>
                          <a:pt x="21480" y="4220"/>
                        </a:cubicBezTo>
                        <a:cubicBezTo>
                          <a:pt x="21115" y="3222"/>
                          <a:pt x="20420" y="2187"/>
                          <a:pt x="19632" y="1305"/>
                        </a:cubicBezTo>
                        <a:cubicBezTo>
                          <a:pt x="18575" y="575"/>
                          <a:pt x="17425" y="152"/>
                          <a:pt x="16275" y="0"/>
                        </a:cubicBezTo>
                        <a:cubicBezTo>
                          <a:pt x="15005" y="0"/>
                          <a:pt x="13735" y="152"/>
                          <a:pt x="12705" y="730"/>
                        </a:cubicBezTo>
                        <a:cubicBezTo>
                          <a:pt x="12176" y="1018"/>
                          <a:pt x="11254" y="1746"/>
                          <a:pt x="10860" y="2187"/>
                        </a:cubicBezTo>
                        <a:close/>
                      </a:path>
                    </a:pathLst>
                  </a:custGeom>
                  <a:solidFill>
                    <a:srgbClr val="00FF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796" name="Oval 244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798" y="4693"/>
                    <a:ext cx="258" cy="225"/>
                  </a:xfrm>
                  <a:prstGeom prst="ellipse">
                    <a:avLst/>
                  </a:prstGeom>
                  <a:solidFill>
                    <a:srgbClr val="FFFF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795" name="Oval 243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770" y="4688"/>
                    <a:ext cx="240" cy="205"/>
                  </a:xfrm>
                  <a:prstGeom prst="ellipse">
                    <a:avLst/>
                  </a:prstGeom>
                  <a:solidFill>
                    <a:srgbClr val="00FF00"/>
                  </a:solidFill>
                  <a:ln w="9525">
                    <a:solidFill>
                      <a:srgbClr val="00FF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23790" name="Group 238"/>
              <p:cNvGrpSpPr>
                <a:grpSpLocks/>
              </p:cNvGrpSpPr>
              <p:nvPr/>
            </p:nvGrpSpPr>
            <p:grpSpPr bwMode="auto">
              <a:xfrm>
                <a:off x="6253" y="4399"/>
                <a:ext cx="301" cy="405"/>
                <a:chOff x="7755" y="3099"/>
                <a:chExt cx="301" cy="405"/>
              </a:xfrm>
            </p:grpSpPr>
            <p:sp>
              <p:nvSpPr>
                <p:cNvPr id="23792" name="Oval 240"/>
                <p:cNvSpPr>
                  <a:spLocks noChangeArrowheads="1"/>
                </p:cNvSpPr>
                <p:nvPr/>
              </p:nvSpPr>
              <p:spPr bwMode="auto">
                <a:xfrm>
                  <a:off x="7755" y="3099"/>
                  <a:ext cx="301" cy="405"/>
                </a:xfrm>
                <a:prstGeom prst="ellipse">
                  <a:avLst/>
                </a:prstGeom>
                <a:solidFill>
                  <a:srgbClr val="FABF8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3791" name="WordArt 239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7821" y="3208"/>
                  <a:ext cx="215" cy="192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 rtl="0"/>
                  <a:r>
                    <a:rPr lang="ru-RU" sz="900" b="1" kern="10" spc="0" smtClean="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  <a:effectLst/>
                      <a:latin typeface="Times New Roman"/>
                      <a:cs typeface="Times New Roman"/>
                    </a:rPr>
                    <a:t>а</a:t>
                  </a:r>
                  <a:endParaRPr lang="ru-RU" sz="900" b="1" kern="10" spc="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/>
                    <a:latin typeface="Times New Roman"/>
                    <a:cs typeface="Times New Roman"/>
                  </a:endParaRPr>
                </a:p>
              </p:txBody>
            </p:sp>
          </p:grpSp>
        </p:grpSp>
        <p:grpSp>
          <p:nvGrpSpPr>
            <p:cNvPr id="23742" name="Group 190"/>
            <p:cNvGrpSpPr>
              <a:grpSpLocks/>
            </p:cNvGrpSpPr>
            <p:nvPr/>
          </p:nvGrpSpPr>
          <p:grpSpPr bwMode="auto">
            <a:xfrm rot="-2281664">
              <a:off x="2386" y="6459"/>
              <a:ext cx="743" cy="1003"/>
              <a:chOff x="6671" y="6854"/>
              <a:chExt cx="743" cy="1003"/>
            </a:xfrm>
          </p:grpSpPr>
          <p:grpSp>
            <p:nvGrpSpPr>
              <p:cNvPr id="23746" name="Group 194"/>
              <p:cNvGrpSpPr>
                <a:grpSpLocks/>
              </p:cNvGrpSpPr>
              <p:nvPr/>
            </p:nvGrpSpPr>
            <p:grpSpPr bwMode="auto">
              <a:xfrm>
                <a:off x="6671" y="6854"/>
                <a:ext cx="743" cy="1003"/>
                <a:chOff x="1661" y="1663"/>
                <a:chExt cx="3047" cy="4173"/>
              </a:xfrm>
            </p:grpSpPr>
            <p:grpSp>
              <p:nvGrpSpPr>
                <p:cNvPr id="23780" name="Group 228"/>
                <p:cNvGrpSpPr>
                  <a:grpSpLocks/>
                </p:cNvGrpSpPr>
                <p:nvPr/>
              </p:nvGrpSpPr>
              <p:grpSpPr bwMode="auto">
                <a:xfrm>
                  <a:off x="1661" y="1663"/>
                  <a:ext cx="1461" cy="4166"/>
                  <a:chOff x="1661" y="1663"/>
                  <a:chExt cx="1461" cy="4166"/>
                </a:xfrm>
              </p:grpSpPr>
              <p:sp>
                <p:nvSpPr>
                  <p:cNvPr id="23788" name="Freeform 236"/>
                  <p:cNvSpPr>
                    <a:spLocks/>
                  </p:cNvSpPr>
                  <p:nvPr/>
                </p:nvSpPr>
                <p:spPr bwMode="auto">
                  <a:xfrm rot="20994454" flipH="1">
                    <a:off x="1661" y="1663"/>
                    <a:ext cx="1461" cy="4166"/>
                  </a:xfrm>
                  <a:custGeom>
                    <a:avLst/>
                    <a:gdLst/>
                    <a:ahLst/>
                    <a:cxnLst>
                      <a:cxn ang="0">
                        <a:pos x="16" y="2190"/>
                      </a:cxn>
                      <a:cxn ang="0">
                        <a:pos x="91" y="1359"/>
                      </a:cxn>
                      <a:cxn ang="0">
                        <a:pos x="304" y="463"/>
                      </a:cxn>
                      <a:cxn ang="0">
                        <a:pos x="573" y="10"/>
                      </a:cxn>
                      <a:cxn ang="0">
                        <a:pos x="798" y="525"/>
                      </a:cxn>
                      <a:cxn ang="0">
                        <a:pos x="995" y="1113"/>
                      </a:cxn>
                      <a:cxn ang="0">
                        <a:pos x="995" y="1492"/>
                      </a:cxn>
                      <a:cxn ang="0">
                        <a:pos x="766" y="1815"/>
                      </a:cxn>
                      <a:cxn ang="0">
                        <a:pos x="188" y="2367"/>
                      </a:cxn>
                      <a:cxn ang="0">
                        <a:pos x="766" y="2402"/>
                      </a:cxn>
                      <a:cxn ang="0">
                        <a:pos x="895" y="2806"/>
                      </a:cxn>
                      <a:cxn ang="0">
                        <a:pos x="788" y="3041"/>
                      </a:cxn>
                      <a:cxn ang="0">
                        <a:pos x="336" y="2806"/>
                      </a:cxn>
                      <a:cxn ang="0">
                        <a:pos x="734" y="3158"/>
                      </a:cxn>
                      <a:cxn ang="0">
                        <a:pos x="995" y="3327"/>
                      </a:cxn>
                      <a:cxn ang="0">
                        <a:pos x="906" y="3460"/>
                      </a:cxn>
                      <a:cxn ang="0">
                        <a:pos x="188" y="2684"/>
                      </a:cxn>
                      <a:cxn ang="0">
                        <a:pos x="16" y="2190"/>
                      </a:cxn>
                    </a:cxnLst>
                    <a:rect l="0" t="0" r="r" b="b"/>
                    <a:pathLst>
                      <a:path w="1040" h="3567">
                        <a:moveTo>
                          <a:pt x="16" y="2190"/>
                        </a:moveTo>
                        <a:cubicBezTo>
                          <a:pt x="0" y="1969"/>
                          <a:pt x="43" y="1647"/>
                          <a:pt x="91" y="1359"/>
                        </a:cubicBezTo>
                        <a:cubicBezTo>
                          <a:pt x="139" y="1071"/>
                          <a:pt x="224" y="688"/>
                          <a:pt x="304" y="463"/>
                        </a:cubicBezTo>
                        <a:cubicBezTo>
                          <a:pt x="384" y="238"/>
                          <a:pt x="491" y="0"/>
                          <a:pt x="573" y="10"/>
                        </a:cubicBezTo>
                        <a:cubicBezTo>
                          <a:pt x="655" y="20"/>
                          <a:pt x="728" y="341"/>
                          <a:pt x="798" y="525"/>
                        </a:cubicBezTo>
                        <a:cubicBezTo>
                          <a:pt x="868" y="709"/>
                          <a:pt x="962" y="952"/>
                          <a:pt x="995" y="1113"/>
                        </a:cubicBezTo>
                        <a:cubicBezTo>
                          <a:pt x="1028" y="1274"/>
                          <a:pt x="1033" y="1375"/>
                          <a:pt x="995" y="1492"/>
                        </a:cubicBezTo>
                        <a:cubicBezTo>
                          <a:pt x="957" y="1609"/>
                          <a:pt x="900" y="1669"/>
                          <a:pt x="766" y="1815"/>
                        </a:cubicBezTo>
                        <a:cubicBezTo>
                          <a:pt x="632" y="1961"/>
                          <a:pt x="188" y="2269"/>
                          <a:pt x="188" y="2367"/>
                        </a:cubicBezTo>
                        <a:cubicBezTo>
                          <a:pt x="188" y="2465"/>
                          <a:pt x="648" y="2329"/>
                          <a:pt x="766" y="2402"/>
                        </a:cubicBezTo>
                        <a:cubicBezTo>
                          <a:pt x="884" y="2475"/>
                          <a:pt x="891" y="2700"/>
                          <a:pt x="895" y="2806"/>
                        </a:cubicBezTo>
                        <a:cubicBezTo>
                          <a:pt x="899" y="2912"/>
                          <a:pt x="881" y="3041"/>
                          <a:pt x="788" y="3041"/>
                        </a:cubicBezTo>
                        <a:cubicBezTo>
                          <a:pt x="695" y="3041"/>
                          <a:pt x="345" y="2787"/>
                          <a:pt x="336" y="2806"/>
                        </a:cubicBezTo>
                        <a:cubicBezTo>
                          <a:pt x="327" y="2825"/>
                          <a:pt x="624" y="3071"/>
                          <a:pt x="734" y="3158"/>
                        </a:cubicBezTo>
                        <a:cubicBezTo>
                          <a:pt x="844" y="3245"/>
                          <a:pt x="966" y="3277"/>
                          <a:pt x="995" y="3327"/>
                        </a:cubicBezTo>
                        <a:cubicBezTo>
                          <a:pt x="1024" y="3377"/>
                          <a:pt x="1040" y="3567"/>
                          <a:pt x="906" y="3460"/>
                        </a:cubicBezTo>
                        <a:cubicBezTo>
                          <a:pt x="772" y="3353"/>
                          <a:pt x="336" y="2905"/>
                          <a:pt x="188" y="2684"/>
                        </a:cubicBezTo>
                        <a:cubicBezTo>
                          <a:pt x="40" y="2463"/>
                          <a:pt x="32" y="2411"/>
                          <a:pt x="16" y="2190"/>
                        </a:cubicBezTo>
                        <a:close/>
                      </a:path>
                    </a:pathLst>
                  </a:custGeom>
                  <a:solidFill>
                    <a:srgbClr val="FF00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787" name="Freeform 235"/>
                  <p:cNvSpPr>
                    <a:spLocks/>
                  </p:cNvSpPr>
                  <p:nvPr/>
                </p:nvSpPr>
                <p:spPr bwMode="auto">
                  <a:xfrm>
                    <a:off x="1868" y="2491"/>
                    <a:ext cx="976" cy="1394"/>
                  </a:xfrm>
                  <a:custGeom>
                    <a:avLst/>
                    <a:gdLst/>
                    <a:ahLst/>
                    <a:cxnLst>
                      <a:cxn ang="0">
                        <a:pos x="618" y="1394"/>
                      </a:cxn>
                      <a:cxn ang="0">
                        <a:pos x="324" y="1171"/>
                      </a:cxn>
                      <a:cxn ang="0">
                        <a:pos x="53" y="997"/>
                      </a:cxn>
                      <a:cxn ang="0">
                        <a:pos x="5" y="751"/>
                      </a:cxn>
                      <a:cxn ang="0">
                        <a:pos x="53" y="410"/>
                      </a:cxn>
                      <a:cxn ang="0">
                        <a:pos x="109" y="101"/>
                      </a:cxn>
                      <a:cxn ang="0">
                        <a:pos x="249" y="10"/>
                      </a:cxn>
                      <a:cxn ang="0">
                        <a:pos x="514" y="101"/>
                      </a:cxn>
                      <a:cxn ang="0">
                        <a:pos x="764" y="615"/>
                      </a:cxn>
                      <a:cxn ang="0">
                        <a:pos x="976" y="1059"/>
                      </a:cxn>
                    </a:cxnLst>
                    <a:rect l="0" t="0" r="r" b="b"/>
                    <a:pathLst>
                      <a:path w="976" h="1394">
                        <a:moveTo>
                          <a:pt x="618" y="1394"/>
                        </a:moveTo>
                        <a:cubicBezTo>
                          <a:pt x="518" y="1315"/>
                          <a:pt x="418" y="1237"/>
                          <a:pt x="324" y="1171"/>
                        </a:cubicBezTo>
                        <a:cubicBezTo>
                          <a:pt x="230" y="1105"/>
                          <a:pt x="106" y="1067"/>
                          <a:pt x="53" y="997"/>
                        </a:cubicBezTo>
                        <a:cubicBezTo>
                          <a:pt x="0" y="927"/>
                          <a:pt x="5" y="849"/>
                          <a:pt x="5" y="751"/>
                        </a:cubicBezTo>
                        <a:cubicBezTo>
                          <a:pt x="5" y="653"/>
                          <a:pt x="36" y="518"/>
                          <a:pt x="53" y="410"/>
                        </a:cubicBezTo>
                        <a:cubicBezTo>
                          <a:pt x="70" y="302"/>
                          <a:pt x="76" y="168"/>
                          <a:pt x="109" y="101"/>
                        </a:cubicBezTo>
                        <a:cubicBezTo>
                          <a:pt x="142" y="34"/>
                          <a:pt x="182" y="10"/>
                          <a:pt x="249" y="10"/>
                        </a:cubicBezTo>
                        <a:cubicBezTo>
                          <a:pt x="316" y="10"/>
                          <a:pt x="428" y="0"/>
                          <a:pt x="514" y="101"/>
                        </a:cubicBezTo>
                        <a:cubicBezTo>
                          <a:pt x="600" y="202"/>
                          <a:pt x="687" y="455"/>
                          <a:pt x="764" y="615"/>
                        </a:cubicBezTo>
                        <a:cubicBezTo>
                          <a:pt x="841" y="775"/>
                          <a:pt x="908" y="917"/>
                          <a:pt x="976" y="1059"/>
                        </a:cubicBezTo>
                      </a:path>
                    </a:pathLst>
                  </a:custGeom>
                  <a:solidFill>
                    <a:srgbClr val="00B0F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786" name="Oval 234"/>
                  <p:cNvSpPr>
                    <a:spLocks noChangeArrowheads="1"/>
                  </p:cNvSpPr>
                  <p:nvPr/>
                </p:nvSpPr>
                <p:spPr bwMode="auto">
                  <a:xfrm rot="3221407">
                    <a:off x="2083" y="3285"/>
                    <a:ext cx="900" cy="554"/>
                  </a:xfrm>
                  <a:prstGeom prst="ellipse">
                    <a:avLst/>
                  </a:prstGeom>
                  <a:solidFill>
                    <a:srgbClr val="FF00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785" name="Oval 233"/>
                  <p:cNvSpPr>
                    <a:spLocks noChangeArrowheads="1"/>
                  </p:cNvSpPr>
                  <p:nvPr/>
                </p:nvSpPr>
                <p:spPr bwMode="auto">
                  <a:xfrm>
                    <a:off x="2344" y="3408"/>
                    <a:ext cx="626" cy="573"/>
                  </a:xfrm>
                  <a:prstGeom prst="ellipse">
                    <a:avLst/>
                  </a:prstGeom>
                  <a:solidFill>
                    <a:srgbClr val="FF00FF"/>
                  </a:solidFill>
                  <a:ln w="9525">
                    <a:solidFill>
                      <a:srgbClr val="FF00FF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784" name="Oval 232"/>
                  <p:cNvSpPr>
                    <a:spLocks noChangeArrowheads="1"/>
                  </p:cNvSpPr>
                  <p:nvPr/>
                </p:nvSpPr>
                <p:spPr bwMode="auto">
                  <a:xfrm>
                    <a:off x="1988" y="2048"/>
                    <a:ext cx="246" cy="305"/>
                  </a:xfrm>
                  <a:prstGeom prst="ellipse">
                    <a:avLst/>
                  </a:prstGeom>
                  <a:solidFill>
                    <a:srgbClr val="00B0F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783" name="AutoShape 231"/>
                  <p:cNvSpPr>
                    <a:spLocks noChangeArrowheads="1"/>
                  </p:cNvSpPr>
                  <p:nvPr/>
                </p:nvSpPr>
                <p:spPr bwMode="auto">
                  <a:xfrm rot="14527934">
                    <a:off x="2522" y="4375"/>
                    <a:ext cx="237" cy="640"/>
                  </a:xfrm>
                  <a:custGeom>
                    <a:avLst/>
                    <a:gdLst>
                      <a:gd name="T0" fmla="*/ 10860 w 21600"/>
                      <a:gd name="T1" fmla="*/ 2187 h 21600"/>
                      <a:gd name="T2" fmla="*/ 2928 w 21600"/>
                      <a:gd name="T3" fmla="*/ 10800 h 21600"/>
                      <a:gd name="T4" fmla="*/ 10860 w 21600"/>
                      <a:gd name="T5" fmla="*/ 21600 h 21600"/>
                      <a:gd name="T6" fmla="*/ 18672 w 21600"/>
                      <a:gd name="T7" fmla="*/ 10800 h 21600"/>
                      <a:gd name="T8" fmla="*/ 17694720 60000 65536"/>
                      <a:gd name="T9" fmla="*/ 11796480 60000 65536"/>
                      <a:gd name="T10" fmla="*/ 5898240 60000 65536"/>
                      <a:gd name="T11" fmla="*/ 0 60000 65536"/>
                      <a:gd name="T12" fmla="*/ 5037 w 21600"/>
                      <a:gd name="T13" fmla="*/ 2277 h 21600"/>
                      <a:gd name="T14" fmla="*/ 16557 w 21600"/>
                      <a:gd name="T15" fmla="*/ 13677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10860" y="2187"/>
                        </a:moveTo>
                        <a:cubicBezTo>
                          <a:pt x="10451" y="1746"/>
                          <a:pt x="9529" y="1018"/>
                          <a:pt x="9015" y="730"/>
                        </a:cubicBezTo>
                        <a:cubicBezTo>
                          <a:pt x="7865" y="152"/>
                          <a:pt x="6685" y="0"/>
                          <a:pt x="5415" y="0"/>
                        </a:cubicBezTo>
                        <a:cubicBezTo>
                          <a:pt x="4175" y="152"/>
                          <a:pt x="2995" y="575"/>
                          <a:pt x="1967" y="1305"/>
                        </a:cubicBezTo>
                        <a:cubicBezTo>
                          <a:pt x="1150" y="2187"/>
                          <a:pt x="575" y="3222"/>
                          <a:pt x="242" y="4220"/>
                        </a:cubicBezTo>
                        <a:cubicBezTo>
                          <a:pt x="0" y="5410"/>
                          <a:pt x="242" y="6560"/>
                          <a:pt x="575" y="7597"/>
                        </a:cubicBezTo>
                        <a:lnTo>
                          <a:pt x="10860" y="21600"/>
                        </a:lnTo>
                        <a:lnTo>
                          <a:pt x="20995" y="7597"/>
                        </a:lnTo>
                        <a:cubicBezTo>
                          <a:pt x="21480" y="6560"/>
                          <a:pt x="21600" y="5410"/>
                          <a:pt x="21480" y="4220"/>
                        </a:cubicBezTo>
                        <a:cubicBezTo>
                          <a:pt x="21115" y="3222"/>
                          <a:pt x="20420" y="2187"/>
                          <a:pt x="19632" y="1305"/>
                        </a:cubicBezTo>
                        <a:cubicBezTo>
                          <a:pt x="18575" y="575"/>
                          <a:pt x="17425" y="152"/>
                          <a:pt x="16275" y="0"/>
                        </a:cubicBezTo>
                        <a:cubicBezTo>
                          <a:pt x="15005" y="0"/>
                          <a:pt x="13735" y="152"/>
                          <a:pt x="12705" y="730"/>
                        </a:cubicBezTo>
                        <a:cubicBezTo>
                          <a:pt x="12176" y="1018"/>
                          <a:pt x="11254" y="1746"/>
                          <a:pt x="10860" y="2187"/>
                        </a:cubicBezTo>
                        <a:close/>
                      </a:path>
                    </a:pathLst>
                  </a:custGeom>
                  <a:solidFill>
                    <a:srgbClr val="00B0F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782" name="Oval 230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4686"/>
                    <a:ext cx="258" cy="225"/>
                  </a:xfrm>
                  <a:prstGeom prst="ellipse">
                    <a:avLst/>
                  </a:prstGeom>
                  <a:solidFill>
                    <a:srgbClr val="FFFF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781" name="Oval 229"/>
                  <p:cNvSpPr>
                    <a:spLocks noChangeArrowheads="1"/>
                  </p:cNvSpPr>
                  <p:nvPr/>
                </p:nvSpPr>
                <p:spPr bwMode="auto">
                  <a:xfrm>
                    <a:off x="2359" y="4681"/>
                    <a:ext cx="240" cy="205"/>
                  </a:xfrm>
                  <a:prstGeom prst="ellipse">
                    <a:avLst/>
                  </a:prstGeom>
                  <a:solidFill>
                    <a:srgbClr val="00B0F0"/>
                  </a:solidFill>
                  <a:ln w="9525">
                    <a:solidFill>
                      <a:srgbClr val="00B0F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3771" name="Group 219"/>
                <p:cNvGrpSpPr>
                  <a:grpSpLocks/>
                </p:cNvGrpSpPr>
                <p:nvPr/>
              </p:nvGrpSpPr>
              <p:grpSpPr bwMode="auto">
                <a:xfrm flipH="1">
                  <a:off x="3247" y="1670"/>
                  <a:ext cx="1461" cy="4166"/>
                  <a:chOff x="1661" y="1663"/>
                  <a:chExt cx="1461" cy="4166"/>
                </a:xfrm>
              </p:grpSpPr>
              <p:sp>
                <p:nvSpPr>
                  <p:cNvPr id="23779" name="Freeform 227"/>
                  <p:cNvSpPr>
                    <a:spLocks/>
                  </p:cNvSpPr>
                  <p:nvPr/>
                </p:nvSpPr>
                <p:spPr bwMode="auto">
                  <a:xfrm rot="20994454" flipH="1">
                    <a:off x="1661" y="1663"/>
                    <a:ext cx="1461" cy="4166"/>
                  </a:xfrm>
                  <a:custGeom>
                    <a:avLst/>
                    <a:gdLst/>
                    <a:ahLst/>
                    <a:cxnLst>
                      <a:cxn ang="0">
                        <a:pos x="16" y="2190"/>
                      </a:cxn>
                      <a:cxn ang="0">
                        <a:pos x="91" y="1359"/>
                      </a:cxn>
                      <a:cxn ang="0">
                        <a:pos x="304" y="463"/>
                      </a:cxn>
                      <a:cxn ang="0">
                        <a:pos x="573" y="10"/>
                      </a:cxn>
                      <a:cxn ang="0">
                        <a:pos x="798" y="525"/>
                      </a:cxn>
                      <a:cxn ang="0">
                        <a:pos x="995" y="1113"/>
                      </a:cxn>
                      <a:cxn ang="0">
                        <a:pos x="995" y="1492"/>
                      </a:cxn>
                      <a:cxn ang="0">
                        <a:pos x="766" y="1815"/>
                      </a:cxn>
                      <a:cxn ang="0">
                        <a:pos x="188" y="2367"/>
                      </a:cxn>
                      <a:cxn ang="0">
                        <a:pos x="766" y="2402"/>
                      </a:cxn>
                      <a:cxn ang="0">
                        <a:pos x="895" y="2806"/>
                      </a:cxn>
                      <a:cxn ang="0">
                        <a:pos x="788" y="3041"/>
                      </a:cxn>
                      <a:cxn ang="0">
                        <a:pos x="336" y="2806"/>
                      </a:cxn>
                      <a:cxn ang="0">
                        <a:pos x="734" y="3158"/>
                      </a:cxn>
                      <a:cxn ang="0">
                        <a:pos x="995" y="3327"/>
                      </a:cxn>
                      <a:cxn ang="0">
                        <a:pos x="906" y="3460"/>
                      </a:cxn>
                      <a:cxn ang="0">
                        <a:pos x="188" y="2684"/>
                      </a:cxn>
                      <a:cxn ang="0">
                        <a:pos x="16" y="2190"/>
                      </a:cxn>
                    </a:cxnLst>
                    <a:rect l="0" t="0" r="r" b="b"/>
                    <a:pathLst>
                      <a:path w="1040" h="3567">
                        <a:moveTo>
                          <a:pt x="16" y="2190"/>
                        </a:moveTo>
                        <a:cubicBezTo>
                          <a:pt x="0" y="1969"/>
                          <a:pt x="43" y="1647"/>
                          <a:pt x="91" y="1359"/>
                        </a:cubicBezTo>
                        <a:cubicBezTo>
                          <a:pt x="139" y="1071"/>
                          <a:pt x="224" y="688"/>
                          <a:pt x="304" y="463"/>
                        </a:cubicBezTo>
                        <a:cubicBezTo>
                          <a:pt x="384" y="238"/>
                          <a:pt x="491" y="0"/>
                          <a:pt x="573" y="10"/>
                        </a:cubicBezTo>
                        <a:cubicBezTo>
                          <a:pt x="655" y="20"/>
                          <a:pt x="728" y="341"/>
                          <a:pt x="798" y="525"/>
                        </a:cubicBezTo>
                        <a:cubicBezTo>
                          <a:pt x="868" y="709"/>
                          <a:pt x="962" y="952"/>
                          <a:pt x="995" y="1113"/>
                        </a:cubicBezTo>
                        <a:cubicBezTo>
                          <a:pt x="1028" y="1274"/>
                          <a:pt x="1033" y="1375"/>
                          <a:pt x="995" y="1492"/>
                        </a:cubicBezTo>
                        <a:cubicBezTo>
                          <a:pt x="957" y="1609"/>
                          <a:pt x="900" y="1669"/>
                          <a:pt x="766" y="1815"/>
                        </a:cubicBezTo>
                        <a:cubicBezTo>
                          <a:pt x="632" y="1961"/>
                          <a:pt x="188" y="2269"/>
                          <a:pt x="188" y="2367"/>
                        </a:cubicBezTo>
                        <a:cubicBezTo>
                          <a:pt x="188" y="2465"/>
                          <a:pt x="648" y="2329"/>
                          <a:pt x="766" y="2402"/>
                        </a:cubicBezTo>
                        <a:cubicBezTo>
                          <a:pt x="884" y="2475"/>
                          <a:pt x="891" y="2700"/>
                          <a:pt x="895" y="2806"/>
                        </a:cubicBezTo>
                        <a:cubicBezTo>
                          <a:pt x="899" y="2912"/>
                          <a:pt x="881" y="3041"/>
                          <a:pt x="788" y="3041"/>
                        </a:cubicBezTo>
                        <a:cubicBezTo>
                          <a:pt x="695" y="3041"/>
                          <a:pt x="345" y="2787"/>
                          <a:pt x="336" y="2806"/>
                        </a:cubicBezTo>
                        <a:cubicBezTo>
                          <a:pt x="327" y="2825"/>
                          <a:pt x="624" y="3071"/>
                          <a:pt x="734" y="3158"/>
                        </a:cubicBezTo>
                        <a:cubicBezTo>
                          <a:pt x="844" y="3245"/>
                          <a:pt x="966" y="3277"/>
                          <a:pt x="995" y="3327"/>
                        </a:cubicBezTo>
                        <a:cubicBezTo>
                          <a:pt x="1024" y="3377"/>
                          <a:pt x="1040" y="3567"/>
                          <a:pt x="906" y="3460"/>
                        </a:cubicBezTo>
                        <a:cubicBezTo>
                          <a:pt x="772" y="3353"/>
                          <a:pt x="336" y="2905"/>
                          <a:pt x="188" y="2684"/>
                        </a:cubicBezTo>
                        <a:cubicBezTo>
                          <a:pt x="40" y="2463"/>
                          <a:pt x="32" y="2411"/>
                          <a:pt x="16" y="2190"/>
                        </a:cubicBezTo>
                        <a:close/>
                      </a:path>
                    </a:pathLst>
                  </a:custGeom>
                  <a:solidFill>
                    <a:srgbClr val="FF00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778" name="Freeform 226"/>
                  <p:cNvSpPr>
                    <a:spLocks/>
                  </p:cNvSpPr>
                  <p:nvPr/>
                </p:nvSpPr>
                <p:spPr bwMode="auto">
                  <a:xfrm>
                    <a:off x="1868" y="2491"/>
                    <a:ext cx="976" cy="1394"/>
                  </a:xfrm>
                  <a:custGeom>
                    <a:avLst/>
                    <a:gdLst/>
                    <a:ahLst/>
                    <a:cxnLst>
                      <a:cxn ang="0">
                        <a:pos x="618" y="1394"/>
                      </a:cxn>
                      <a:cxn ang="0">
                        <a:pos x="324" y="1171"/>
                      </a:cxn>
                      <a:cxn ang="0">
                        <a:pos x="53" y="997"/>
                      </a:cxn>
                      <a:cxn ang="0">
                        <a:pos x="5" y="751"/>
                      </a:cxn>
                      <a:cxn ang="0">
                        <a:pos x="53" y="410"/>
                      </a:cxn>
                      <a:cxn ang="0">
                        <a:pos x="109" y="101"/>
                      </a:cxn>
                      <a:cxn ang="0">
                        <a:pos x="249" y="10"/>
                      </a:cxn>
                      <a:cxn ang="0">
                        <a:pos x="514" y="101"/>
                      </a:cxn>
                      <a:cxn ang="0">
                        <a:pos x="764" y="615"/>
                      </a:cxn>
                      <a:cxn ang="0">
                        <a:pos x="976" y="1059"/>
                      </a:cxn>
                    </a:cxnLst>
                    <a:rect l="0" t="0" r="r" b="b"/>
                    <a:pathLst>
                      <a:path w="976" h="1394">
                        <a:moveTo>
                          <a:pt x="618" y="1394"/>
                        </a:moveTo>
                        <a:cubicBezTo>
                          <a:pt x="518" y="1315"/>
                          <a:pt x="418" y="1237"/>
                          <a:pt x="324" y="1171"/>
                        </a:cubicBezTo>
                        <a:cubicBezTo>
                          <a:pt x="230" y="1105"/>
                          <a:pt x="106" y="1067"/>
                          <a:pt x="53" y="997"/>
                        </a:cubicBezTo>
                        <a:cubicBezTo>
                          <a:pt x="0" y="927"/>
                          <a:pt x="5" y="849"/>
                          <a:pt x="5" y="751"/>
                        </a:cubicBezTo>
                        <a:cubicBezTo>
                          <a:pt x="5" y="653"/>
                          <a:pt x="36" y="518"/>
                          <a:pt x="53" y="410"/>
                        </a:cubicBezTo>
                        <a:cubicBezTo>
                          <a:pt x="70" y="302"/>
                          <a:pt x="76" y="168"/>
                          <a:pt x="109" y="101"/>
                        </a:cubicBezTo>
                        <a:cubicBezTo>
                          <a:pt x="142" y="34"/>
                          <a:pt x="182" y="10"/>
                          <a:pt x="249" y="10"/>
                        </a:cubicBezTo>
                        <a:cubicBezTo>
                          <a:pt x="316" y="10"/>
                          <a:pt x="428" y="0"/>
                          <a:pt x="514" y="101"/>
                        </a:cubicBezTo>
                        <a:cubicBezTo>
                          <a:pt x="600" y="202"/>
                          <a:pt x="687" y="455"/>
                          <a:pt x="764" y="615"/>
                        </a:cubicBezTo>
                        <a:cubicBezTo>
                          <a:pt x="841" y="775"/>
                          <a:pt x="908" y="917"/>
                          <a:pt x="976" y="1059"/>
                        </a:cubicBezTo>
                      </a:path>
                    </a:pathLst>
                  </a:custGeom>
                  <a:solidFill>
                    <a:srgbClr val="00B0F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777" name="Oval 225"/>
                  <p:cNvSpPr>
                    <a:spLocks noChangeArrowheads="1"/>
                  </p:cNvSpPr>
                  <p:nvPr/>
                </p:nvSpPr>
                <p:spPr bwMode="auto">
                  <a:xfrm rot="3221407">
                    <a:off x="2083" y="3285"/>
                    <a:ext cx="900" cy="554"/>
                  </a:xfrm>
                  <a:prstGeom prst="ellipse">
                    <a:avLst/>
                  </a:prstGeom>
                  <a:solidFill>
                    <a:srgbClr val="FF00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776" name="Oval 224"/>
                  <p:cNvSpPr>
                    <a:spLocks noChangeArrowheads="1"/>
                  </p:cNvSpPr>
                  <p:nvPr/>
                </p:nvSpPr>
                <p:spPr bwMode="auto">
                  <a:xfrm>
                    <a:off x="2344" y="3408"/>
                    <a:ext cx="626" cy="573"/>
                  </a:xfrm>
                  <a:prstGeom prst="ellipse">
                    <a:avLst/>
                  </a:prstGeom>
                  <a:solidFill>
                    <a:srgbClr val="FF00FF"/>
                  </a:solidFill>
                  <a:ln w="9525">
                    <a:solidFill>
                      <a:srgbClr val="FF00FF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775" name="Oval 223"/>
                  <p:cNvSpPr>
                    <a:spLocks noChangeArrowheads="1"/>
                  </p:cNvSpPr>
                  <p:nvPr/>
                </p:nvSpPr>
                <p:spPr bwMode="auto">
                  <a:xfrm>
                    <a:off x="1988" y="2048"/>
                    <a:ext cx="246" cy="305"/>
                  </a:xfrm>
                  <a:prstGeom prst="ellipse">
                    <a:avLst/>
                  </a:prstGeom>
                  <a:solidFill>
                    <a:srgbClr val="00B0F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774" name="AutoShape 222"/>
                  <p:cNvSpPr>
                    <a:spLocks noChangeArrowheads="1"/>
                  </p:cNvSpPr>
                  <p:nvPr/>
                </p:nvSpPr>
                <p:spPr bwMode="auto">
                  <a:xfrm rot="14527934">
                    <a:off x="2522" y="4375"/>
                    <a:ext cx="237" cy="640"/>
                  </a:xfrm>
                  <a:custGeom>
                    <a:avLst/>
                    <a:gdLst>
                      <a:gd name="T0" fmla="*/ 10860 w 21600"/>
                      <a:gd name="T1" fmla="*/ 2187 h 21600"/>
                      <a:gd name="T2" fmla="*/ 2928 w 21600"/>
                      <a:gd name="T3" fmla="*/ 10800 h 21600"/>
                      <a:gd name="T4" fmla="*/ 10860 w 21600"/>
                      <a:gd name="T5" fmla="*/ 21600 h 21600"/>
                      <a:gd name="T6" fmla="*/ 18672 w 21600"/>
                      <a:gd name="T7" fmla="*/ 10800 h 21600"/>
                      <a:gd name="T8" fmla="*/ 17694720 60000 65536"/>
                      <a:gd name="T9" fmla="*/ 11796480 60000 65536"/>
                      <a:gd name="T10" fmla="*/ 5898240 60000 65536"/>
                      <a:gd name="T11" fmla="*/ 0 60000 65536"/>
                      <a:gd name="T12" fmla="*/ 5037 w 21600"/>
                      <a:gd name="T13" fmla="*/ 2277 h 21600"/>
                      <a:gd name="T14" fmla="*/ 16557 w 21600"/>
                      <a:gd name="T15" fmla="*/ 13677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10860" y="2187"/>
                        </a:moveTo>
                        <a:cubicBezTo>
                          <a:pt x="10451" y="1746"/>
                          <a:pt x="9529" y="1018"/>
                          <a:pt x="9015" y="730"/>
                        </a:cubicBezTo>
                        <a:cubicBezTo>
                          <a:pt x="7865" y="152"/>
                          <a:pt x="6685" y="0"/>
                          <a:pt x="5415" y="0"/>
                        </a:cubicBezTo>
                        <a:cubicBezTo>
                          <a:pt x="4175" y="152"/>
                          <a:pt x="2995" y="575"/>
                          <a:pt x="1967" y="1305"/>
                        </a:cubicBezTo>
                        <a:cubicBezTo>
                          <a:pt x="1150" y="2187"/>
                          <a:pt x="575" y="3222"/>
                          <a:pt x="242" y="4220"/>
                        </a:cubicBezTo>
                        <a:cubicBezTo>
                          <a:pt x="0" y="5410"/>
                          <a:pt x="242" y="6560"/>
                          <a:pt x="575" y="7597"/>
                        </a:cubicBezTo>
                        <a:lnTo>
                          <a:pt x="10860" y="21600"/>
                        </a:lnTo>
                        <a:lnTo>
                          <a:pt x="20995" y="7597"/>
                        </a:lnTo>
                        <a:cubicBezTo>
                          <a:pt x="21480" y="6560"/>
                          <a:pt x="21600" y="5410"/>
                          <a:pt x="21480" y="4220"/>
                        </a:cubicBezTo>
                        <a:cubicBezTo>
                          <a:pt x="21115" y="3222"/>
                          <a:pt x="20420" y="2187"/>
                          <a:pt x="19632" y="1305"/>
                        </a:cubicBezTo>
                        <a:cubicBezTo>
                          <a:pt x="18575" y="575"/>
                          <a:pt x="17425" y="152"/>
                          <a:pt x="16275" y="0"/>
                        </a:cubicBezTo>
                        <a:cubicBezTo>
                          <a:pt x="15005" y="0"/>
                          <a:pt x="13735" y="152"/>
                          <a:pt x="12705" y="730"/>
                        </a:cubicBezTo>
                        <a:cubicBezTo>
                          <a:pt x="12176" y="1018"/>
                          <a:pt x="11254" y="1746"/>
                          <a:pt x="10860" y="2187"/>
                        </a:cubicBezTo>
                        <a:close/>
                      </a:path>
                    </a:pathLst>
                  </a:custGeom>
                  <a:solidFill>
                    <a:srgbClr val="00B0F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773" name="Oval 221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4686"/>
                    <a:ext cx="258" cy="225"/>
                  </a:xfrm>
                  <a:prstGeom prst="ellipse">
                    <a:avLst/>
                  </a:prstGeom>
                  <a:solidFill>
                    <a:srgbClr val="FFFF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772" name="Oval 220"/>
                  <p:cNvSpPr>
                    <a:spLocks noChangeArrowheads="1"/>
                  </p:cNvSpPr>
                  <p:nvPr/>
                </p:nvSpPr>
                <p:spPr bwMode="auto">
                  <a:xfrm>
                    <a:off x="2359" y="4681"/>
                    <a:ext cx="240" cy="205"/>
                  </a:xfrm>
                  <a:prstGeom prst="ellipse">
                    <a:avLst/>
                  </a:prstGeom>
                  <a:solidFill>
                    <a:srgbClr val="00B0F0"/>
                  </a:solidFill>
                  <a:ln w="9525">
                    <a:solidFill>
                      <a:srgbClr val="00B0F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3755" name="Group 203"/>
                <p:cNvGrpSpPr>
                  <a:grpSpLocks/>
                </p:cNvGrpSpPr>
                <p:nvPr/>
              </p:nvGrpSpPr>
              <p:grpSpPr bwMode="auto">
                <a:xfrm>
                  <a:off x="2961" y="2503"/>
                  <a:ext cx="581" cy="2686"/>
                  <a:chOff x="1906" y="2529"/>
                  <a:chExt cx="909" cy="3915"/>
                </a:xfrm>
              </p:grpSpPr>
              <p:grpSp>
                <p:nvGrpSpPr>
                  <p:cNvPr id="23764" name="Group 212"/>
                  <p:cNvGrpSpPr>
                    <a:grpSpLocks/>
                  </p:cNvGrpSpPr>
                  <p:nvPr/>
                </p:nvGrpSpPr>
                <p:grpSpPr bwMode="auto">
                  <a:xfrm>
                    <a:off x="2095" y="3964"/>
                    <a:ext cx="320" cy="2480"/>
                    <a:chOff x="2073" y="4063"/>
                    <a:chExt cx="400" cy="1741"/>
                  </a:xfrm>
                </p:grpSpPr>
                <p:sp>
                  <p:nvSpPr>
                    <p:cNvPr id="23770" name="AutoShape 2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73" y="4977"/>
                      <a:ext cx="400" cy="827"/>
                    </a:xfrm>
                    <a:prstGeom prst="flowChartSort">
                      <a:avLst/>
                    </a:prstGeom>
                    <a:solidFill>
                      <a:srgbClr val="FF9900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grpSp>
                  <p:nvGrpSpPr>
                    <p:cNvPr id="23765" name="Group 213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073" y="4063"/>
                      <a:ext cx="400" cy="1356"/>
                      <a:chOff x="2073" y="4063"/>
                      <a:chExt cx="400" cy="1356"/>
                    </a:xfrm>
                  </p:grpSpPr>
                  <p:sp>
                    <p:nvSpPr>
                      <p:cNvPr id="23769" name="AutoShape 217"/>
                      <p:cNvSpPr>
                        <a:spLocks noChangeArrowheads="1"/>
                      </p:cNvSpPr>
                      <p:nvPr/>
                    </p:nvSpPr>
                    <p:spPr bwMode="auto">
                      <a:xfrm flipH="1" flipV="1">
                        <a:off x="2073" y="4063"/>
                        <a:ext cx="400" cy="406"/>
                      </a:xfrm>
                      <a:prstGeom prst="flowChartPunchedTape">
                        <a:avLst/>
                      </a:prstGeom>
                      <a:solidFill>
                        <a:srgbClr val="FF9900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3768" name="AutoShape 216"/>
                      <p:cNvSpPr>
                        <a:spLocks noChangeArrowheads="1"/>
                      </p:cNvSpPr>
                      <p:nvPr/>
                    </p:nvSpPr>
                    <p:spPr bwMode="auto">
                      <a:xfrm flipH="1" flipV="1">
                        <a:off x="2073" y="5013"/>
                        <a:ext cx="400" cy="406"/>
                      </a:xfrm>
                      <a:prstGeom prst="flowChartPunchedTape">
                        <a:avLst/>
                      </a:prstGeom>
                      <a:solidFill>
                        <a:srgbClr val="FF9900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3767" name="AutoShape 215"/>
                      <p:cNvSpPr>
                        <a:spLocks noChangeArrowheads="1"/>
                      </p:cNvSpPr>
                      <p:nvPr/>
                    </p:nvSpPr>
                    <p:spPr bwMode="auto">
                      <a:xfrm flipH="1" flipV="1">
                        <a:off x="2073" y="4381"/>
                        <a:ext cx="400" cy="406"/>
                      </a:xfrm>
                      <a:prstGeom prst="flowChartPunchedTape">
                        <a:avLst/>
                      </a:prstGeom>
                      <a:solidFill>
                        <a:srgbClr val="FF9900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3766" name="AutoShape 214"/>
                      <p:cNvSpPr>
                        <a:spLocks noChangeArrowheads="1"/>
                      </p:cNvSpPr>
                      <p:nvPr/>
                    </p:nvSpPr>
                    <p:spPr bwMode="auto">
                      <a:xfrm flipH="1" flipV="1">
                        <a:off x="2073" y="4693"/>
                        <a:ext cx="400" cy="406"/>
                      </a:xfrm>
                      <a:prstGeom prst="flowChartPunchedTape">
                        <a:avLst/>
                      </a:prstGeom>
                      <a:solidFill>
                        <a:srgbClr val="FF9900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23756" name="Group 204"/>
                  <p:cNvGrpSpPr>
                    <a:grpSpLocks/>
                  </p:cNvGrpSpPr>
                  <p:nvPr/>
                </p:nvGrpSpPr>
                <p:grpSpPr bwMode="auto">
                  <a:xfrm>
                    <a:off x="1906" y="2529"/>
                    <a:ext cx="909" cy="1630"/>
                    <a:chOff x="1906" y="2529"/>
                    <a:chExt cx="909" cy="1630"/>
                  </a:xfrm>
                </p:grpSpPr>
                <p:grpSp>
                  <p:nvGrpSpPr>
                    <p:cNvPr id="23761" name="Group 209"/>
                    <p:cNvGrpSpPr>
                      <a:grpSpLocks/>
                    </p:cNvGrpSpPr>
                    <p:nvPr/>
                  </p:nvGrpSpPr>
                  <p:grpSpPr bwMode="auto">
                    <a:xfrm rot="292173">
                      <a:off x="2364" y="2529"/>
                      <a:ext cx="451" cy="1081"/>
                      <a:chOff x="2350" y="2803"/>
                      <a:chExt cx="609" cy="1081"/>
                    </a:xfrm>
                  </p:grpSpPr>
                  <p:sp>
                    <p:nvSpPr>
                      <p:cNvPr id="23763" name="Freeform 21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350" y="2803"/>
                        <a:ext cx="522" cy="1081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7" y="1081"/>
                          </a:cxn>
                          <a:cxn ang="0">
                            <a:pos x="17" y="770"/>
                          </a:cxn>
                          <a:cxn ang="0">
                            <a:pos x="122" y="319"/>
                          </a:cxn>
                          <a:cxn ang="0">
                            <a:pos x="450" y="50"/>
                          </a:cxn>
                          <a:cxn ang="0">
                            <a:pos x="717" y="18"/>
                          </a:cxn>
                        </a:cxnLst>
                        <a:rect l="0" t="0" r="r" b="b"/>
                        <a:pathLst>
                          <a:path w="717" h="1081">
                            <a:moveTo>
                              <a:pt x="17" y="1081"/>
                            </a:moveTo>
                            <a:cubicBezTo>
                              <a:pt x="8" y="989"/>
                              <a:pt x="0" y="897"/>
                              <a:pt x="17" y="770"/>
                            </a:cubicBezTo>
                            <a:cubicBezTo>
                              <a:pt x="34" y="643"/>
                              <a:pt x="50" y="439"/>
                              <a:pt x="122" y="319"/>
                            </a:cubicBezTo>
                            <a:cubicBezTo>
                              <a:pt x="194" y="199"/>
                              <a:pt x="351" y="100"/>
                              <a:pt x="450" y="50"/>
                            </a:cubicBezTo>
                            <a:cubicBezTo>
                              <a:pt x="549" y="0"/>
                              <a:pt x="633" y="9"/>
                              <a:pt x="717" y="18"/>
                            </a:cubicBezTo>
                          </a:path>
                        </a:pathLst>
                      </a:cu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3762" name="Oval 21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31" y="2814"/>
                        <a:ext cx="228" cy="107"/>
                      </a:xfrm>
                      <a:prstGeom prst="ellipse">
                        <a:avLst/>
                      </a:prstGeom>
                      <a:solidFill>
                        <a:srgbClr val="FF9900"/>
                      </a:soli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23758" name="Group 206"/>
                    <p:cNvGrpSpPr>
                      <a:grpSpLocks/>
                    </p:cNvGrpSpPr>
                    <p:nvPr/>
                  </p:nvGrpSpPr>
                  <p:grpSpPr bwMode="auto">
                    <a:xfrm rot="-522760">
                      <a:off x="2106" y="2540"/>
                      <a:ext cx="451" cy="1081"/>
                      <a:chOff x="2350" y="2803"/>
                      <a:chExt cx="609" cy="1081"/>
                    </a:xfrm>
                  </p:grpSpPr>
                  <p:sp>
                    <p:nvSpPr>
                      <p:cNvPr id="23760" name="Freeform 208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350" y="2803"/>
                        <a:ext cx="522" cy="1081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7" y="1081"/>
                          </a:cxn>
                          <a:cxn ang="0">
                            <a:pos x="17" y="770"/>
                          </a:cxn>
                          <a:cxn ang="0">
                            <a:pos x="122" y="319"/>
                          </a:cxn>
                          <a:cxn ang="0">
                            <a:pos x="450" y="50"/>
                          </a:cxn>
                          <a:cxn ang="0">
                            <a:pos x="717" y="18"/>
                          </a:cxn>
                        </a:cxnLst>
                        <a:rect l="0" t="0" r="r" b="b"/>
                        <a:pathLst>
                          <a:path w="717" h="1081">
                            <a:moveTo>
                              <a:pt x="17" y="1081"/>
                            </a:moveTo>
                            <a:cubicBezTo>
                              <a:pt x="8" y="989"/>
                              <a:pt x="0" y="897"/>
                              <a:pt x="17" y="770"/>
                            </a:cubicBezTo>
                            <a:cubicBezTo>
                              <a:pt x="34" y="643"/>
                              <a:pt x="50" y="439"/>
                              <a:pt x="122" y="319"/>
                            </a:cubicBezTo>
                            <a:cubicBezTo>
                              <a:pt x="194" y="199"/>
                              <a:pt x="351" y="100"/>
                              <a:pt x="450" y="50"/>
                            </a:cubicBezTo>
                            <a:cubicBezTo>
                              <a:pt x="549" y="0"/>
                              <a:pt x="633" y="9"/>
                              <a:pt x="717" y="18"/>
                            </a:cubicBezTo>
                          </a:path>
                        </a:pathLst>
                      </a:cu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3759" name="Oval 20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31" y="2814"/>
                        <a:ext cx="228" cy="107"/>
                      </a:xfrm>
                      <a:prstGeom prst="ellipse">
                        <a:avLst/>
                      </a:prstGeom>
                      <a:solidFill>
                        <a:srgbClr val="FF9900"/>
                      </a:soli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</p:grpSp>
                <p:sp>
                  <p:nvSpPr>
                    <p:cNvPr id="23757" name="Oval 2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906" y="3408"/>
                      <a:ext cx="684" cy="751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23751" name="Group 199"/>
                <p:cNvGrpSpPr>
                  <a:grpSpLocks/>
                </p:cNvGrpSpPr>
                <p:nvPr/>
              </p:nvGrpSpPr>
              <p:grpSpPr bwMode="auto">
                <a:xfrm rot="-4216664">
                  <a:off x="3393" y="3591"/>
                  <a:ext cx="628" cy="352"/>
                  <a:chOff x="3408" y="4583"/>
                  <a:chExt cx="648" cy="335"/>
                </a:xfrm>
              </p:grpSpPr>
              <p:sp>
                <p:nvSpPr>
                  <p:cNvPr id="23754" name="AutoShape 202"/>
                  <p:cNvSpPr>
                    <a:spLocks noChangeArrowheads="1"/>
                  </p:cNvSpPr>
                  <p:nvPr/>
                </p:nvSpPr>
                <p:spPr bwMode="auto">
                  <a:xfrm rot="7072066" flipH="1">
                    <a:off x="3609" y="4382"/>
                    <a:ext cx="237" cy="640"/>
                  </a:xfrm>
                  <a:custGeom>
                    <a:avLst/>
                    <a:gdLst>
                      <a:gd name="T0" fmla="*/ 10860 w 21600"/>
                      <a:gd name="T1" fmla="*/ 2187 h 21600"/>
                      <a:gd name="T2" fmla="*/ 2928 w 21600"/>
                      <a:gd name="T3" fmla="*/ 10800 h 21600"/>
                      <a:gd name="T4" fmla="*/ 10860 w 21600"/>
                      <a:gd name="T5" fmla="*/ 21600 h 21600"/>
                      <a:gd name="T6" fmla="*/ 18672 w 21600"/>
                      <a:gd name="T7" fmla="*/ 10800 h 21600"/>
                      <a:gd name="T8" fmla="*/ 17694720 60000 65536"/>
                      <a:gd name="T9" fmla="*/ 11796480 60000 65536"/>
                      <a:gd name="T10" fmla="*/ 5898240 60000 65536"/>
                      <a:gd name="T11" fmla="*/ 0 60000 65536"/>
                      <a:gd name="T12" fmla="*/ 5037 w 21600"/>
                      <a:gd name="T13" fmla="*/ 2277 h 21600"/>
                      <a:gd name="T14" fmla="*/ 16557 w 21600"/>
                      <a:gd name="T15" fmla="*/ 13677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10860" y="2187"/>
                        </a:moveTo>
                        <a:cubicBezTo>
                          <a:pt x="10451" y="1746"/>
                          <a:pt x="9529" y="1018"/>
                          <a:pt x="9015" y="730"/>
                        </a:cubicBezTo>
                        <a:cubicBezTo>
                          <a:pt x="7865" y="152"/>
                          <a:pt x="6685" y="0"/>
                          <a:pt x="5415" y="0"/>
                        </a:cubicBezTo>
                        <a:cubicBezTo>
                          <a:pt x="4175" y="152"/>
                          <a:pt x="2995" y="575"/>
                          <a:pt x="1967" y="1305"/>
                        </a:cubicBezTo>
                        <a:cubicBezTo>
                          <a:pt x="1150" y="2187"/>
                          <a:pt x="575" y="3222"/>
                          <a:pt x="242" y="4220"/>
                        </a:cubicBezTo>
                        <a:cubicBezTo>
                          <a:pt x="0" y="5410"/>
                          <a:pt x="242" y="6560"/>
                          <a:pt x="575" y="7597"/>
                        </a:cubicBezTo>
                        <a:lnTo>
                          <a:pt x="10860" y="21600"/>
                        </a:lnTo>
                        <a:lnTo>
                          <a:pt x="20995" y="7597"/>
                        </a:lnTo>
                        <a:cubicBezTo>
                          <a:pt x="21480" y="6560"/>
                          <a:pt x="21600" y="5410"/>
                          <a:pt x="21480" y="4220"/>
                        </a:cubicBezTo>
                        <a:cubicBezTo>
                          <a:pt x="21115" y="3222"/>
                          <a:pt x="20420" y="2187"/>
                          <a:pt x="19632" y="1305"/>
                        </a:cubicBezTo>
                        <a:cubicBezTo>
                          <a:pt x="18575" y="575"/>
                          <a:pt x="17425" y="152"/>
                          <a:pt x="16275" y="0"/>
                        </a:cubicBezTo>
                        <a:cubicBezTo>
                          <a:pt x="15005" y="0"/>
                          <a:pt x="13735" y="152"/>
                          <a:pt x="12705" y="730"/>
                        </a:cubicBezTo>
                        <a:cubicBezTo>
                          <a:pt x="12176" y="1018"/>
                          <a:pt x="11254" y="1746"/>
                          <a:pt x="10860" y="2187"/>
                        </a:cubicBezTo>
                        <a:close/>
                      </a:path>
                    </a:pathLst>
                  </a:custGeom>
                  <a:solidFill>
                    <a:srgbClr val="00B0F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753" name="Oval 201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798" y="4693"/>
                    <a:ext cx="258" cy="225"/>
                  </a:xfrm>
                  <a:prstGeom prst="ellipse">
                    <a:avLst/>
                  </a:prstGeom>
                  <a:solidFill>
                    <a:srgbClr val="FFFF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752" name="Oval 200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770" y="4688"/>
                    <a:ext cx="240" cy="205"/>
                  </a:xfrm>
                  <a:prstGeom prst="ellipse">
                    <a:avLst/>
                  </a:prstGeom>
                  <a:solidFill>
                    <a:srgbClr val="00B0F0"/>
                  </a:solidFill>
                  <a:ln w="9525">
                    <a:solidFill>
                      <a:srgbClr val="00B0F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3747" name="Group 195"/>
                <p:cNvGrpSpPr>
                  <a:grpSpLocks/>
                </p:cNvGrpSpPr>
                <p:nvPr/>
              </p:nvGrpSpPr>
              <p:grpSpPr bwMode="auto">
                <a:xfrm rot="4216664" flipH="1">
                  <a:off x="2367" y="3581"/>
                  <a:ext cx="628" cy="352"/>
                  <a:chOff x="3408" y="4583"/>
                  <a:chExt cx="648" cy="335"/>
                </a:xfrm>
              </p:grpSpPr>
              <p:sp>
                <p:nvSpPr>
                  <p:cNvPr id="23750" name="AutoShape 198"/>
                  <p:cNvSpPr>
                    <a:spLocks noChangeArrowheads="1"/>
                  </p:cNvSpPr>
                  <p:nvPr/>
                </p:nvSpPr>
                <p:spPr bwMode="auto">
                  <a:xfrm rot="7072066" flipH="1">
                    <a:off x="3609" y="4382"/>
                    <a:ext cx="237" cy="640"/>
                  </a:xfrm>
                  <a:custGeom>
                    <a:avLst/>
                    <a:gdLst>
                      <a:gd name="T0" fmla="*/ 10860 w 21600"/>
                      <a:gd name="T1" fmla="*/ 2187 h 21600"/>
                      <a:gd name="T2" fmla="*/ 2928 w 21600"/>
                      <a:gd name="T3" fmla="*/ 10800 h 21600"/>
                      <a:gd name="T4" fmla="*/ 10860 w 21600"/>
                      <a:gd name="T5" fmla="*/ 21600 h 21600"/>
                      <a:gd name="T6" fmla="*/ 18672 w 21600"/>
                      <a:gd name="T7" fmla="*/ 10800 h 21600"/>
                      <a:gd name="T8" fmla="*/ 17694720 60000 65536"/>
                      <a:gd name="T9" fmla="*/ 11796480 60000 65536"/>
                      <a:gd name="T10" fmla="*/ 5898240 60000 65536"/>
                      <a:gd name="T11" fmla="*/ 0 60000 65536"/>
                      <a:gd name="T12" fmla="*/ 5037 w 21600"/>
                      <a:gd name="T13" fmla="*/ 2277 h 21600"/>
                      <a:gd name="T14" fmla="*/ 16557 w 21600"/>
                      <a:gd name="T15" fmla="*/ 13677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10860" y="2187"/>
                        </a:moveTo>
                        <a:cubicBezTo>
                          <a:pt x="10451" y="1746"/>
                          <a:pt x="9529" y="1018"/>
                          <a:pt x="9015" y="730"/>
                        </a:cubicBezTo>
                        <a:cubicBezTo>
                          <a:pt x="7865" y="152"/>
                          <a:pt x="6685" y="0"/>
                          <a:pt x="5415" y="0"/>
                        </a:cubicBezTo>
                        <a:cubicBezTo>
                          <a:pt x="4175" y="152"/>
                          <a:pt x="2995" y="575"/>
                          <a:pt x="1967" y="1305"/>
                        </a:cubicBezTo>
                        <a:cubicBezTo>
                          <a:pt x="1150" y="2187"/>
                          <a:pt x="575" y="3222"/>
                          <a:pt x="242" y="4220"/>
                        </a:cubicBezTo>
                        <a:cubicBezTo>
                          <a:pt x="0" y="5410"/>
                          <a:pt x="242" y="6560"/>
                          <a:pt x="575" y="7597"/>
                        </a:cubicBezTo>
                        <a:lnTo>
                          <a:pt x="10860" y="21600"/>
                        </a:lnTo>
                        <a:lnTo>
                          <a:pt x="20995" y="7597"/>
                        </a:lnTo>
                        <a:cubicBezTo>
                          <a:pt x="21480" y="6560"/>
                          <a:pt x="21600" y="5410"/>
                          <a:pt x="21480" y="4220"/>
                        </a:cubicBezTo>
                        <a:cubicBezTo>
                          <a:pt x="21115" y="3222"/>
                          <a:pt x="20420" y="2187"/>
                          <a:pt x="19632" y="1305"/>
                        </a:cubicBezTo>
                        <a:cubicBezTo>
                          <a:pt x="18575" y="575"/>
                          <a:pt x="17425" y="152"/>
                          <a:pt x="16275" y="0"/>
                        </a:cubicBezTo>
                        <a:cubicBezTo>
                          <a:pt x="15005" y="0"/>
                          <a:pt x="13735" y="152"/>
                          <a:pt x="12705" y="730"/>
                        </a:cubicBezTo>
                        <a:cubicBezTo>
                          <a:pt x="12176" y="1018"/>
                          <a:pt x="11254" y="1746"/>
                          <a:pt x="10860" y="2187"/>
                        </a:cubicBezTo>
                        <a:close/>
                      </a:path>
                    </a:pathLst>
                  </a:custGeom>
                  <a:solidFill>
                    <a:srgbClr val="00B0F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749" name="Oval 197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798" y="4693"/>
                    <a:ext cx="258" cy="225"/>
                  </a:xfrm>
                  <a:prstGeom prst="ellipse">
                    <a:avLst/>
                  </a:prstGeom>
                  <a:solidFill>
                    <a:srgbClr val="FFFF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748" name="Oval 196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770" y="4688"/>
                    <a:ext cx="240" cy="205"/>
                  </a:xfrm>
                  <a:prstGeom prst="ellipse">
                    <a:avLst/>
                  </a:prstGeom>
                  <a:solidFill>
                    <a:srgbClr val="00B0F0"/>
                  </a:solidFill>
                  <a:ln w="9525">
                    <a:solidFill>
                      <a:srgbClr val="00B0F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23743" name="Group 191"/>
              <p:cNvGrpSpPr>
                <a:grpSpLocks/>
              </p:cNvGrpSpPr>
              <p:nvPr/>
            </p:nvGrpSpPr>
            <p:grpSpPr bwMode="auto">
              <a:xfrm>
                <a:off x="6893" y="7187"/>
                <a:ext cx="301" cy="405"/>
                <a:chOff x="7515" y="2859"/>
                <a:chExt cx="301" cy="405"/>
              </a:xfrm>
            </p:grpSpPr>
            <p:sp>
              <p:nvSpPr>
                <p:cNvPr id="23745" name="Oval 193"/>
                <p:cNvSpPr>
                  <a:spLocks noChangeArrowheads="1"/>
                </p:cNvSpPr>
                <p:nvPr/>
              </p:nvSpPr>
              <p:spPr bwMode="auto">
                <a:xfrm>
                  <a:off x="7515" y="2859"/>
                  <a:ext cx="301" cy="405"/>
                </a:xfrm>
                <a:prstGeom prst="ellipse">
                  <a:avLst/>
                </a:prstGeom>
                <a:solidFill>
                  <a:srgbClr val="FABF8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3744" name="WordArt 192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7581" y="2968"/>
                  <a:ext cx="215" cy="192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 rtl="0"/>
                  <a:r>
                    <a:rPr lang="ru-RU" sz="900" b="1" kern="10" spc="0" smtClean="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  <a:effectLst/>
                      <a:latin typeface="Times New Roman"/>
                      <a:cs typeface="Times New Roman"/>
                    </a:rPr>
                    <a:t>к</a:t>
                  </a:r>
                  <a:endParaRPr lang="ru-RU" sz="900" b="1" kern="10" spc="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/>
                    <a:latin typeface="Times New Roman"/>
                    <a:cs typeface="Times New Roman"/>
                  </a:endParaRPr>
                </a:p>
              </p:txBody>
            </p:sp>
          </p:grpSp>
        </p:grpSp>
        <p:grpSp>
          <p:nvGrpSpPr>
            <p:cNvPr id="23695" name="Group 143"/>
            <p:cNvGrpSpPr>
              <a:grpSpLocks/>
            </p:cNvGrpSpPr>
            <p:nvPr/>
          </p:nvGrpSpPr>
          <p:grpSpPr bwMode="auto">
            <a:xfrm>
              <a:off x="9670" y="1841"/>
              <a:ext cx="1041" cy="893"/>
              <a:chOff x="9670" y="1841"/>
              <a:chExt cx="1041" cy="893"/>
            </a:xfrm>
          </p:grpSpPr>
          <p:grpSp>
            <p:nvGrpSpPr>
              <p:cNvPr id="23699" name="Group 147"/>
              <p:cNvGrpSpPr>
                <a:grpSpLocks/>
              </p:cNvGrpSpPr>
              <p:nvPr/>
            </p:nvGrpSpPr>
            <p:grpSpPr bwMode="auto">
              <a:xfrm rot="2776556">
                <a:off x="9744" y="1767"/>
                <a:ext cx="893" cy="1041"/>
                <a:chOff x="1661" y="1663"/>
                <a:chExt cx="3047" cy="4173"/>
              </a:xfrm>
            </p:grpSpPr>
            <p:grpSp>
              <p:nvGrpSpPr>
                <p:cNvPr id="23733" name="Group 181"/>
                <p:cNvGrpSpPr>
                  <a:grpSpLocks/>
                </p:cNvGrpSpPr>
                <p:nvPr/>
              </p:nvGrpSpPr>
              <p:grpSpPr bwMode="auto">
                <a:xfrm>
                  <a:off x="1661" y="1663"/>
                  <a:ext cx="1461" cy="4166"/>
                  <a:chOff x="1661" y="1663"/>
                  <a:chExt cx="1461" cy="4166"/>
                </a:xfrm>
              </p:grpSpPr>
              <p:sp>
                <p:nvSpPr>
                  <p:cNvPr id="23741" name="Freeform 189"/>
                  <p:cNvSpPr>
                    <a:spLocks/>
                  </p:cNvSpPr>
                  <p:nvPr/>
                </p:nvSpPr>
                <p:spPr bwMode="auto">
                  <a:xfrm rot="20994454" flipH="1">
                    <a:off x="1661" y="1663"/>
                    <a:ext cx="1461" cy="4166"/>
                  </a:xfrm>
                  <a:custGeom>
                    <a:avLst/>
                    <a:gdLst/>
                    <a:ahLst/>
                    <a:cxnLst>
                      <a:cxn ang="0">
                        <a:pos x="16" y="2190"/>
                      </a:cxn>
                      <a:cxn ang="0">
                        <a:pos x="91" y="1359"/>
                      </a:cxn>
                      <a:cxn ang="0">
                        <a:pos x="304" y="463"/>
                      </a:cxn>
                      <a:cxn ang="0">
                        <a:pos x="573" y="10"/>
                      </a:cxn>
                      <a:cxn ang="0">
                        <a:pos x="798" y="525"/>
                      </a:cxn>
                      <a:cxn ang="0">
                        <a:pos x="995" y="1113"/>
                      </a:cxn>
                      <a:cxn ang="0">
                        <a:pos x="995" y="1492"/>
                      </a:cxn>
                      <a:cxn ang="0">
                        <a:pos x="766" y="1815"/>
                      </a:cxn>
                      <a:cxn ang="0">
                        <a:pos x="188" y="2367"/>
                      </a:cxn>
                      <a:cxn ang="0">
                        <a:pos x="766" y="2402"/>
                      </a:cxn>
                      <a:cxn ang="0">
                        <a:pos x="895" y="2806"/>
                      </a:cxn>
                      <a:cxn ang="0">
                        <a:pos x="788" y="3041"/>
                      </a:cxn>
                      <a:cxn ang="0">
                        <a:pos x="336" y="2806"/>
                      </a:cxn>
                      <a:cxn ang="0">
                        <a:pos x="734" y="3158"/>
                      </a:cxn>
                      <a:cxn ang="0">
                        <a:pos x="995" y="3327"/>
                      </a:cxn>
                      <a:cxn ang="0">
                        <a:pos x="906" y="3460"/>
                      </a:cxn>
                      <a:cxn ang="0">
                        <a:pos x="188" y="2684"/>
                      </a:cxn>
                      <a:cxn ang="0">
                        <a:pos x="16" y="2190"/>
                      </a:cxn>
                    </a:cxnLst>
                    <a:rect l="0" t="0" r="r" b="b"/>
                    <a:pathLst>
                      <a:path w="1040" h="3567">
                        <a:moveTo>
                          <a:pt x="16" y="2190"/>
                        </a:moveTo>
                        <a:cubicBezTo>
                          <a:pt x="0" y="1969"/>
                          <a:pt x="43" y="1647"/>
                          <a:pt x="91" y="1359"/>
                        </a:cubicBezTo>
                        <a:cubicBezTo>
                          <a:pt x="139" y="1071"/>
                          <a:pt x="224" y="688"/>
                          <a:pt x="304" y="463"/>
                        </a:cubicBezTo>
                        <a:cubicBezTo>
                          <a:pt x="384" y="238"/>
                          <a:pt x="491" y="0"/>
                          <a:pt x="573" y="10"/>
                        </a:cubicBezTo>
                        <a:cubicBezTo>
                          <a:pt x="655" y="20"/>
                          <a:pt x="728" y="341"/>
                          <a:pt x="798" y="525"/>
                        </a:cubicBezTo>
                        <a:cubicBezTo>
                          <a:pt x="868" y="709"/>
                          <a:pt x="962" y="952"/>
                          <a:pt x="995" y="1113"/>
                        </a:cubicBezTo>
                        <a:cubicBezTo>
                          <a:pt x="1028" y="1274"/>
                          <a:pt x="1033" y="1375"/>
                          <a:pt x="995" y="1492"/>
                        </a:cubicBezTo>
                        <a:cubicBezTo>
                          <a:pt x="957" y="1609"/>
                          <a:pt x="900" y="1669"/>
                          <a:pt x="766" y="1815"/>
                        </a:cubicBezTo>
                        <a:cubicBezTo>
                          <a:pt x="632" y="1961"/>
                          <a:pt x="188" y="2269"/>
                          <a:pt x="188" y="2367"/>
                        </a:cubicBezTo>
                        <a:cubicBezTo>
                          <a:pt x="188" y="2465"/>
                          <a:pt x="648" y="2329"/>
                          <a:pt x="766" y="2402"/>
                        </a:cubicBezTo>
                        <a:cubicBezTo>
                          <a:pt x="884" y="2475"/>
                          <a:pt x="891" y="2700"/>
                          <a:pt x="895" y="2806"/>
                        </a:cubicBezTo>
                        <a:cubicBezTo>
                          <a:pt x="899" y="2912"/>
                          <a:pt x="881" y="3041"/>
                          <a:pt x="788" y="3041"/>
                        </a:cubicBezTo>
                        <a:cubicBezTo>
                          <a:pt x="695" y="3041"/>
                          <a:pt x="345" y="2787"/>
                          <a:pt x="336" y="2806"/>
                        </a:cubicBezTo>
                        <a:cubicBezTo>
                          <a:pt x="327" y="2825"/>
                          <a:pt x="624" y="3071"/>
                          <a:pt x="734" y="3158"/>
                        </a:cubicBezTo>
                        <a:cubicBezTo>
                          <a:pt x="844" y="3245"/>
                          <a:pt x="966" y="3277"/>
                          <a:pt x="995" y="3327"/>
                        </a:cubicBezTo>
                        <a:cubicBezTo>
                          <a:pt x="1024" y="3377"/>
                          <a:pt x="1040" y="3567"/>
                          <a:pt x="906" y="3460"/>
                        </a:cubicBezTo>
                        <a:cubicBezTo>
                          <a:pt x="772" y="3353"/>
                          <a:pt x="336" y="2905"/>
                          <a:pt x="188" y="2684"/>
                        </a:cubicBezTo>
                        <a:cubicBezTo>
                          <a:pt x="40" y="2463"/>
                          <a:pt x="32" y="2411"/>
                          <a:pt x="16" y="2190"/>
                        </a:cubicBezTo>
                        <a:close/>
                      </a:path>
                    </a:pathLst>
                  </a:custGeom>
                  <a:solidFill>
                    <a:srgbClr val="9900CC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740" name="Freeform 188"/>
                  <p:cNvSpPr>
                    <a:spLocks/>
                  </p:cNvSpPr>
                  <p:nvPr/>
                </p:nvSpPr>
                <p:spPr bwMode="auto">
                  <a:xfrm>
                    <a:off x="1868" y="2491"/>
                    <a:ext cx="976" cy="1394"/>
                  </a:xfrm>
                  <a:custGeom>
                    <a:avLst/>
                    <a:gdLst/>
                    <a:ahLst/>
                    <a:cxnLst>
                      <a:cxn ang="0">
                        <a:pos x="618" y="1394"/>
                      </a:cxn>
                      <a:cxn ang="0">
                        <a:pos x="324" y="1171"/>
                      </a:cxn>
                      <a:cxn ang="0">
                        <a:pos x="53" y="997"/>
                      </a:cxn>
                      <a:cxn ang="0">
                        <a:pos x="5" y="751"/>
                      </a:cxn>
                      <a:cxn ang="0">
                        <a:pos x="53" y="410"/>
                      </a:cxn>
                      <a:cxn ang="0">
                        <a:pos x="109" y="101"/>
                      </a:cxn>
                      <a:cxn ang="0">
                        <a:pos x="249" y="10"/>
                      </a:cxn>
                      <a:cxn ang="0">
                        <a:pos x="514" y="101"/>
                      </a:cxn>
                      <a:cxn ang="0">
                        <a:pos x="764" y="615"/>
                      </a:cxn>
                      <a:cxn ang="0">
                        <a:pos x="976" y="1059"/>
                      </a:cxn>
                    </a:cxnLst>
                    <a:rect l="0" t="0" r="r" b="b"/>
                    <a:pathLst>
                      <a:path w="976" h="1394">
                        <a:moveTo>
                          <a:pt x="618" y="1394"/>
                        </a:moveTo>
                        <a:cubicBezTo>
                          <a:pt x="518" y="1315"/>
                          <a:pt x="418" y="1237"/>
                          <a:pt x="324" y="1171"/>
                        </a:cubicBezTo>
                        <a:cubicBezTo>
                          <a:pt x="230" y="1105"/>
                          <a:pt x="106" y="1067"/>
                          <a:pt x="53" y="997"/>
                        </a:cubicBezTo>
                        <a:cubicBezTo>
                          <a:pt x="0" y="927"/>
                          <a:pt x="5" y="849"/>
                          <a:pt x="5" y="751"/>
                        </a:cubicBezTo>
                        <a:cubicBezTo>
                          <a:pt x="5" y="653"/>
                          <a:pt x="36" y="518"/>
                          <a:pt x="53" y="410"/>
                        </a:cubicBezTo>
                        <a:cubicBezTo>
                          <a:pt x="70" y="302"/>
                          <a:pt x="76" y="168"/>
                          <a:pt x="109" y="101"/>
                        </a:cubicBezTo>
                        <a:cubicBezTo>
                          <a:pt x="142" y="34"/>
                          <a:pt x="182" y="10"/>
                          <a:pt x="249" y="10"/>
                        </a:cubicBezTo>
                        <a:cubicBezTo>
                          <a:pt x="316" y="10"/>
                          <a:pt x="428" y="0"/>
                          <a:pt x="514" y="101"/>
                        </a:cubicBezTo>
                        <a:cubicBezTo>
                          <a:pt x="600" y="202"/>
                          <a:pt x="687" y="455"/>
                          <a:pt x="764" y="615"/>
                        </a:cubicBezTo>
                        <a:cubicBezTo>
                          <a:pt x="841" y="775"/>
                          <a:pt x="908" y="917"/>
                          <a:pt x="976" y="1059"/>
                        </a:cubicBezTo>
                      </a:path>
                    </a:pathLst>
                  </a:custGeom>
                  <a:solidFill>
                    <a:srgbClr val="FF00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739" name="Oval 187"/>
                  <p:cNvSpPr>
                    <a:spLocks noChangeArrowheads="1"/>
                  </p:cNvSpPr>
                  <p:nvPr/>
                </p:nvSpPr>
                <p:spPr bwMode="auto">
                  <a:xfrm rot="3221407">
                    <a:off x="2083" y="3285"/>
                    <a:ext cx="900" cy="554"/>
                  </a:xfrm>
                  <a:prstGeom prst="ellipse">
                    <a:avLst/>
                  </a:prstGeom>
                  <a:solidFill>
                    <a:srgbClr val="9900CC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738" name="Oval 186"/>
                  <p:cNvSpPr>
                    <a:spLocks noChangeArrowheads="1"/>
                  </p:cNvSpPr>
                  <p:nvPr/>
                </p:nvSpPr>
                <p:spPr bwMode="auto">
                  <a:xfrm>
                    <a:off x="2344" y="3408"/>
                    <a:ext cx="626" cy="573"/>
                  </a:xfrm>
                  <a:prstGeom prst="ellipse">
                    <a:avLst/>
                  </a:prstGeom>
                  <a:solidFill>
                    <a:srgbClr val="9900CC"/>
                  </a:solidFill>
                  <a:ln w="9525">
                    <a:solidFill>
                      <a:srgbClr val="9900CC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737" name="Oval 185"/>
                  <p:cNvSpPr>
                    <a:spLocks noChangeArrowheads="1"/>
                  </p:cNvSpPr>
                  <p:nvPr/>
                </p:nvSpPr>
                <p:spPr bwMode="auto">
                  <a:xfrm>
                    <a:off x="1988" y="2048"/>
                    <a:ext cx="246" cy="305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736" name="AutoShape 184"/>
                  <p:cNvSpPr>
                    <a:spLocks noChangeArrowheads="1"/>
                  </p:cNvSpPr>
                  <p:nvPr/>
                </p:nvSpPr>
                <p:spPr bwMode="auto">
                  <a:xfrm rot="14527934">
                    <a:off x="2522" y="4375"/>
                    <a:ext cx="237" cy="640"/>
                  </a:xfrm>
                  <a:custGeom>
                    <a:avLst/>
                    <a:gdLst>
                      <a:gd name="T0" fmla="*/ 10860 w 21600"/>
                      <a:gd name="T1" fmla="*/ 2187 h 21600"/>
                      <a:gd name="T2" fmla="*/ 2928 w 21600"/>
                      <a:gd name="T3" fmla="*/ 10800 h 21600"/>
                      <a:gd name="T4" fmla="*/ 10860 w 21600"/>
                      <a:gd name="T5" fmla="*/ 21600 h 21600"/>
                      <a:gd name="T6" fmla="*/ 18672 w 21600"/>
                      <a:gd name="T7" fmla="*/ 10800 h 21600"/>
                      <a:gd name="T8" fmla="*/ 17694720 60000 65536"/>
                      <a:gd name="T9" fmla="*/ 11796480 60000 65536"/>
                      <a:gd name="T10" fmla="*/ 5898240 60000 65536"/>
                      <a:gd name="T11" fmla="*/ 0 60000 65536"/>
                      <a:gd name="T12" fmla="*/ 5037 w 21600"/>
                      <a:gd name="T13" fmla="*/ 2277 h 21600"/>
                      <a:gd name="T14" fmla="*/ 16557 w 21600"/>
                      <a:gd name="T15" fmla="*/ 13677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10860" y="2187"/>
                        </a:moveTo>
                        <a:cubicBezTo>
                          <a:pt x="10451" y="1746"/>
                          <a:pt x="9529" y="1018"/>
                          <a:pt x="9015" y="730"/>
                        </a:cubicBezTo>
                        <a:cubicBezTo>
                          <a:pt x="7865" y="152"/>
                          <a:pt x="6685" y="0"/>
                          <a:pt x="5415" y="0"/>
                        </a:cubicBezTo>
                        <a:cubicBezTo>
                          <a:pt x="4175" y="152"/>
                          <a:pt x="2995" y="575"/>
                          <a:pt x="1967" y="1305"/>
                        </a:cubicBezTo>
                        <a:cubicBezTo>
                          <a:pt x="1150" y="2187"/>
                          <a:pt x="575" y="3222"/>
                          <a:pt x="242" y="4220"/>
                        </a:cubicBezTo>
                        <a:cubicBezTo>
                          <a:pt x="0" y="5410"/>
                          <a:pt x="242" y="6560"/>
                          <a:pt x="575" y="7597"/>
                        </a:cubicBezTo>
                        <a:lnTo>
                          <a:pt x="10860" y="21600"/>
                        </a:lnTo>
                        <a:lnTo>
                          <a:pt x="20995" y="7597"/>
                        </a:lnTo>
                        <a:cubicBezTo>
                          <a:pt x="21480" y="6560"/>
                          <a:pt x="21600" y="5410"/>
                          <a:pt x="21480" y="4220"/>
                        </a:cubicBezTo>
                        <a:cubicBezTo>
                          <a:pt x="21115" y="3222"/>
                          <a:pt x="20420" y="2187"/>
                          <a:pt x="19632" y="1305"/>
                        </a:cubicBezTo>
                        <a:cubicBezTo>
                          <a:pt x="18575" y="575"/>
                          <a:pt x="17425" y="152"/>
                          <a:pt x="16275" y="0"/>
                        </a:cubicBezTo>
                        <a:cubicBezTo>
                          <a:pt x="15005" y="0"/>
                          <a:pt x="13735" y="152"/>
                          <a:pt x="12705" y="730"/>
                        </a:cubicBezTo>
                        <a:cubicBezTo>
                          <a:pt x="12176" y="1018"/>
                          <a:pt x="11254" y="1746"/>
                          <a:pt x="10860" y="2187"/>
                        </a:cubicBezTo>
                        <a:close/>
                      </a:path>
                    </a:pathLst>
                  </a:custGeom>
                  <a:solidFill>
                    <a:srgbClr val="FF00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735" name="Oval 183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4686"/>
                    <a:ext cx="258" cy="225"/>
                  </a:xfrm>
                  <a:prstGeom prst="ellipse">
                    <a:avLst/>
                  </a:prstGeom>
                  <a:solidFill>
                    <a:srgbClr val="FFFF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734" name="Oval 182"/>
                  <p:cNvSpPr>
                    <a:spLocks noChangeArrowheads="1"/>
                  </p:cNvSpPr>
                  <p:nvPr/>
                </p:nvSpPr>
                <p:spPr bwMode="auto">
                  <a:xfrm>
                    <a:off x="2359" y="4681"/>
                    <a:ext cx="240" cy="205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0066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3724" name="Group 172"/>
                <p:cNvGrpSpPr>
                  <a:grpSpLocks/>
                </p:cNvGrpSpPr>
                <p:nvPr/>
              </p:nvGrpSpPr>
              <p:grpSpPr bwMode="auto">
                <a:xfrm flipH="1">
                  <a:off x="3247" y="1670"/>
                  <a:ext cx="1461" cy="4166"/>
                  <a:chOff x="1661" y="1663"/>
                  <a:chExt cx="1461" cy="4166"/>
                </a:xfrm>
              </p:grpSpPr>
              <p:sp>
                <p:nvSpPr>
                  <p:cNvPr id="23732" name="Freeform 180"/>
                  <p:cNvSpPr>
                    <a:spLocks/>
                  </p:cNvSpPr>
                  <p:nvPr/>
                </p:nvSpPr>
                <p:spPr bwMode="auto">
                  <a:xfrm rot="20994454" flipH="1">
                    <a:off x="1661" y="1663"/>
                    <a:ext cx="1461" cy="4166"/>
                  </a:xfrm>
                  <a:custGeom>
                    <a:avLst/>
                    <a:gdLst/>
                    <a:ahLst/>
                    <a:cxnLst>
                      <a:cxn ang="0">
                        <a:pos x="16" y="2190"/>
                      </a:cxn>
                      <a:cxn ang="0">
                        <a:pos x="91" y="1359"/>
                      </a:cxn>
                      <a:cxn ang="0">
                        <a:pos x="304" y="463"/>
                      </a:cxn>
                      <a:cxn ang="0">
                        <a:pos x="573" y="10"/>
                      </a:cxn>
                      <a:cxn ang="0">
                        <a:pos x="798" y="525"/>
                      </a:cxn>
                      <a:cxn ang="0">
                        <a:pos x="995" y="1113"/>
                      </a:cxn>
                      <a:cxn ang="0">
                        <a:pos x="995" y="1492"/>
                      </a:cxn>
                      <a:cxn ang="0">
                        <a:pos x="766" y="1815"/>
                      </a:cxn>
                      <a:cxn ang="0">
                        <a:pos x="188" y="2367"/>
                      </a:cxn>
                      <a:cxn ang="0">
                        <a:pos x="766" y="2402"/>
                      </a:cxn>
                      <a:cxn ang="0">
                        <a:pos x="895" y="2806"/>
                      </a:cxn>
                      <a:cxn ang="0">
                        <a:pos x="788" y="3041"/>
                      </a:cxn>
                      <a:cxn ang="0">
                        <a:pos x="336" y="2806"/>
                      </a:cxn>
                      <a:cxn ang="0">
                        <a:pos x="734" y="3158"/>
                      </a:cxn>
                      <a:cxn ang="0">
                        <a:pos x="995" y="3327"/>
                      </a:cxn>
                      <a:cxn ang="0">
                        <a:pos x="906" y="3460"/>
                      </a:cxn>
                      <a:cxn ang="0">
                        <a:pos x="188" y="2684"/>
                      </a:cxn>
                      <a:cxn ang="0">
                        <a:pos x="16" y="2190"/>
                      </a:cxn>
                    </a:cxnLst>
                    <a:rect l="0" t="0" r="r" b="b"/>
                    <a:pathLst>
                      <a:path w="1040" h="3567">
                        <a:moveTo>
                          <a:pt x="16" y="2190"/>
                        </a:moveTo>
                        <a:cubicBezTo>
                          <a:pt x="0" y="1969"/>
                          <a:pt x="43" y="1647"/>
                          <a:pt x="91" y="1359"/>
                        </a:cubicBezTo>
                        <a:cubicBezTo>
                          <a:pt x="139" y="1071"/>
                          <a:pt x="224" y="688"/>
                          <a:pt x="304" y="463"/>
                        </a:cubicBezTo>
                        <a:cubicBezTo>
                          <a:pt x="384" y="238"/>
                          <a:pt x="491" y="0"/>
                          <a:pt x="573" y="10"/>
                        </a:cubicBezTo>
                        <a:cubicBezTo>
                          <a:pt x="655" y="20"/>
                          <a:pt x="728" y="341"/>
                          <a:pt x="798" y="525"/>
                        </a:cubicBezTo>
                        <a:cubicBezTo>
                          <a:pt x="868" y="709"/>
                          <a:pt x="962" y="952"/>
                          <a:pt x="995" y="1113"/>
                        </a:cubicBezTo>
                        <a:cubicBezTo>
                          <a:pt x="1028" y="1274"/>
                          <a:pt x="1033" y="1375"/>
                          <a:pt x="995" y="1492"/>
                        </a:cubicBezTo>
                        <a:cubicBezTo>
                          <a:pt x="957" y="1609"/>
                          <a:pt x="900" y="1669"/>
                          <a:pt x="766" y="1815"/>
                        </a:cubicBezTo>
                        <a:cubicBezTo>
                          <a:pt x="632" y="1961"/>
                          <a:pt x="188" y="2269"/>
                          <a:pt x="188" y="2367"/>
                        </a:cubicBezTo>
                        <a:cubicBezTo>
                          <a:pt x="188" y="2465"/>
                          <a:pt x="648" y="2329"/>
                          <a:pt x="766" y="2402"/>
                        </a:cubicBezTo>
                        <a:cubicBezTo>
                          <a:pt x="884" y="2475"/>
                          <a:pt x="891" y="2700"/>
                          <a:pt x="895" y="2806"/>
                        </a:cubicBezTo>
                        <a:cubicBezTo>
                          <a:pt x="899" y="2912"/>
                          <a:pt x="881" y="3041"/>
                          <a:pt x="788" y="3041"/>
                        </a:cubicBezTo>
                        <a:cubicBezTo>
                          <a:pt x="695" y="3041"/>
                          <a:pt x="345" y="2787"/>
                          <a:pt x="336" y="2806"/>
                        </a:cubicBezTo>
                        <a:cubicBezTo>
                          <a:pt x="327" y="2825"/>
                          <a:pt x="624" y="3071"/>
                          <a:pt x="734" y="3158"/>
                        </a:cubicBezTo>
                        <a:cubicBezTo>
                          <a:pt x="844" y="3245"/>
                          <a:pt x="966" y="3277"/>
                          <a:pt x="995" y="3327"/>
                        </a:cubicBezTo>
                        <a:cubicBezTo>
                          <a:pt x="1024" y="3377"/>
                          <a:pt x="1040" y="3567"/>
                          <a:pt x="906" y="3460"/>
                        </a:cubicBezTo>
                        <a:cubicBezTo>
                          <a:pt x="772" y="3353"/>
                          <a:pt x="336" y="2905"/>
                          <a:pt x="188" y="2684"/>
                        </a:cubicBezTo>
                        <a:cubicBezTo>
                          <a:pt x="40" y="2463"/>
                          <a:pt x="32" y="2411"/>
                          <a:pt x="16" y="2190"/>
                        </a:cubicBezTo>
                        <a:close/>
                      </a:path>
                    </a:pathLst>
                  </a:custGeom>
                  <a:solidFill>
                    <a:srgbClr val="9900CC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731" name="Freeform 179"/>
                  <p:cNvSpPr>
                    <a:spLocks/>
                  </p:cNvSpPr>
                  <p:nvPr/>
                </p:nvSpPr>
                <p:spPr bwMode="auto">
                  <a:xfrm>
                    <a:off x="1868" y="2491"/>
                    <a:ext cx="976" cy="1394"/>
                  </a:xfrm>
                  <a:custGeom>
                    <a:avLst/>
                    <a:gdLst/>
                    <a:ahLst/>
                    <a:cxnLst>
                      <a:cxn ang="0">
                        <a:pos x="618" y="1394"/>
                      </a:cxn>
                      <a:cxn ang="0">
                        <a:pos x="324" y="1171"/>
                      </a:cxn>
                      <a:cxn ang="0">
                        <a:pos x="53" y="997"/>
                      </a:cxn>
                      <a:cxn ang="0">
                        <a:pos x="5" y="751"/>
                      </a:cxn>
                      <a:cxn ang="0">
                        <a:pos x="53" y="410"/>
                      </a:cxn>
                      <a:cxn ang="0">
                        <a:pos x="109" y="101"/>
                      </a:cxn>
                      <a:cxn ang="0">
                        <a:pos x="249" y="10"/>
                      </a:cxn>
                      <a:cxn ang="0">
                        <a:pos x="514" y="101"/>
                      </a:cxn>
                      <a:cxn ang="0">
                        <a:pos x="764" y="615"/>
                      </a:cxn>
                      <a:cxn ang="0">
                        <a:pos x="976" y="1059"/>
                      </a:cxn>
                    </a:cxnLst>
                    <a:rect l="0" t="0" r="r" b="b"/>
                    <a:pathLst>
                      <a:path w="976" h="1394">
                        <a:moveTo>
                          <a:pt x="618" y="1394"/>
                        </a:moveTo>
                        <a:cubicBezTo>
                          <a:pt x="518" y="1315"/>
                          <a:pt x="418" y="1237"/>
                          <a:pt x="324" y="1171"/>
                        </a:cubicBezTo>
                        <a:cubicBezTo>
                          <a:pt x="230" y="1105"/>
                          <a:pt x="106" y="1067"/>
                          <a:pt x="53" y="997"/>
                        </a:cubicBezTo>
                        <a:cubicBezTo>
                          <a:pt x="0" y="927"/>
                          <a:pt x="5" y="849"/>
                          <a:pt x="5" y="751"/>
                        </a:cubicBezTo>
                        <a:cubicBezTo>
                          <a:pt x="5" y="653"/>
                          <a:pt x="36" y="518"/>
                          <a:pt x="53" y="410"/>
                        </a:cubicBezTo>
                        <a:cubicBezTo>
                          <a:pt x="70" y="302"/>
                          <a:pt x="76" y="168"/>
                          <a:pt x="109" y="101"/>
                        </a:cubicBezTo>
                        <a:cubicBezTo>
                          <a:pt x="142" y="34"/>
                          <a:pt x="182" y="10"/>
                          <a:pt x="249" y="10"/>
                        </a:cubicBezTo>
                        <a:cubicBezTo>
                          <a:pt x="316" y="10"/>
                          <a:pt x="428" y="0"/>
                          <a:pt x="514" y="101"/>
                        </a:cubicBezTo>
                        <a:cubicBezTo>
                          <a:pt x="600" y="202"/>
                          <a:pt x="687" y="455"/>
                          <a:pt x="764" y="615"/>
                        </a:cubicBezTo>
                        <a:cubicBezTo>
                          <a:pt x="841" y="775"/>
                          <a:pt x="908" y="917"/>
                          <a:pt x="976" y="1059"/>
                        </a:cubicBezTo>
                      </a:path>
                    </a:pathLst>
                  </a:custGeom>
                  <a:solidFill>
                    <a:srgbClr val="FF00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730" name="Oval 178"/>
                  <p:cNvSpPr>
                    <a:spLocks noChangeArrowheads="1"/>
                  </p:cNvSpPr>
                  <p:nvPr/>
                </p:nvSpPr>
                <p:spPr bwMode="auto">
                  <a:xfrm rot="3221407">
                    <a:off x="2083" y="3285"/>
                    <a:ext cx="900" cy="554"/>
                  </a:xfrm>
                  <a:prstGeom prst="ellipse">
                    <a:avLst/>
                  </a:prstGeom>
                  <a:solidFill>
                    <a:srgbClr val="9900CC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729" name="Oval 177"/>
                  <p:cNvSpPr>
                    <a:spLocks noChangeArrowheads="1"/>
                  </p:cNvSpPr>
                  <p:nvPr/>
                </p:nvSpPr>
                <p:spPr bwMode="auto">
                  <a:xfrm>
                    <a:off x="2344" y="3408"/>
                    <a:ext cx="626" cy="573"/>
                  </a:xfrm>
                  <a:prstGeom prst="ellipse">
                    <a:avLst/>
                  </a:prstGeom>
                  <a:solidFill>
                    <a:srgbClr val="9900CC"/>
                  </a:solidFill>
                  <a:ln w="9525">
                    <a:solidFill>
                      <a:srgbClr val="9900CC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728" name="Oval 176"/>
                  <p:cNvSpPr>
                    <a:spLocks noChangeArrowheads="1"/>
                  </p:cNvSpPr>
                  <p:nvPr/>
                </p:nvSpPr>
                <p:spPr bwMode="auto">
                  <a:xfrm>
                    <a:off x="1988" y="2048"/>
                    <a:ext cx="246" cy="305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727" name="AutoShape 175"/>
                  <p:cNvSpPr>
                    <a:spLocks noChangeArrowheads="1"/>
                  </p:cNvSpPr>
                  <p:nvPr/>
                </p:nvSpPr>
                <p:spPr bwMode="auto">
                  <a:xfrm rot="14527934">
                    <a:off x="2522" y="4375"/>
                    <a:ext cx="237" cy="640"/>
                  </a:xfrm>
                  <a:custGeom>
                    <a:avLst/>
                    <a:gdLst>
                      <a:gd name="T0" fmla="*/ 10860 w 21600"/>
                      <a:gd name="T1" fmla="*/ 2187 h 21600"/>
                      <a:gd name="T2" fmla="*/ 2928 w 21600"/>
                      <a:gd name="T3" fmla="*/ 10800 h 21600"/>
                      <a:gd name="T4" fmla="*/ 10860 w 21600"/>
                      <a:gd name="T5" fmla="*/ 21600 h 21600"/>
                      <a:gd name="T6" fmla="*/ 18672 w 21600"/>
                      <a:gd name="T7" fmla="*/ 10800 h 21600"/>
                      <a:gd name="T8" fmla="*/ 17694720 60000 65536"/>
                      <a:gd name="T9" fmla="*/ 11796480 60000 65536"/>
                      <a:gd name="T10" fmla="*/ 5898240 60000 65536"/>
                      <a:gd name="T11" fmla="*/ 0 60000 65536"/>
                      <a:gd name="T12" fmla="*/ 5037 w 21600"/>
                      <a:gd name="T13" fmla="*/ 2277 h 21600"/>
                      <a:gd name="T14" fmla="*/ 16557 w 21600"/>
                      <a:gd name="T15" fmla="*/ 13677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10860" y="2187"/>
                        </a:moveTo>
                        <a:cubicBezTo>
                          <a:pt x="10451" y="1746"/>
                          <a:pt x="9529" y="1018"/>
                          <a:pt x="9015" y="730"/>
                        </a:cubicBezTo>
                        <a:cubicBezTo>
                          <a:pt x="7865" y="152"/>
                          <a:pt x="6685" y="0"/>
                          <a:pt x="5415" y="0"/>
                        </a:cubicBezTo>
                        <a:cubicBezTo>
                          <a:pt x="4175" y="152"/>
                          <a:pt x="2995" y="575"/>
                          <a:pt x="1967" y="1305"/>
                        </a:cubicBezTo>
                        <a:cubicBezTo>
                          <a:pt x="1150" y="2187"/>
                          <a:pt x="575" y="3222"/>
                          <a:pt x="242" y="4220"/>
                        </a:cubicBezTo>
                        <a:cubicBezTo>
                          <a:pt x="0" y="5410"/>
                          <a:pt x="242" y="6560"/>
                          <a:pt x="575" y="7597"/>
                        </a:cubicBezTo>
                        <a:lnTo>
                          <a:pt x="10860" y="21600"/>
                        </a:lnTo>
                        <a:lnTo>
                          <a:pt x="20995" y="7597"/>
                        </a:lnTo>
                        <a:cubicBezTo>
                          <a:pt x="21480" y="6560"/>
                          <a:pt x="21600" y="5410"/>
                          <a:pt x="21480" y="4220"/>
                        </a:cubicBezTo>
                        <a:cubicBezTo>
                          <a:pt x="21115" y="3222"/>
                          <a:pt x="20420" y="2187"/>
                          <a:pt x="19632" y="1305"/>
                        </a:cubicBezTo>
                        <a:cubicBezTo>
                          <a:pt x="18575" y="575"/>
                          <a:pt x="17425" y="152"/>
                          <a:pt x="16275" y="0"/>
                        </a:cubicBezTo>
                        <a:cubicBezTo>
                          <a:pt x="15005" y="0"/>
                          <a:pt x="13735" y="152"/>
                          <a:pt x="12705" y="730"/>
                        </a:cubicBezTo>
                        <a:cubicBezTo>
                          <a:pt x="12176" y="1018"/>
                          <a:pt x="11254" y="1746"/>
                          <a:pt x="10860" y="2187"/>
                        </a:cubicBezTo>
                        <a:close/>
                      </a:path>
                    </a:pathLst>
                  </a:custGeom>
                  <a:solidFill>
                    <a:srgbClr val="FF00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726" name="Oval 174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4686"/>
                    <a:ext cx="258" cy="225"/>
                  </a:xfrm>
                  <a:prstGeom prst="ellipse">
                    <a:avLst/>
                  </a:prstGeom>
                  <a:solidFill>
                    <a:srgbClr val="FFFF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725" name="Oval 173"/>
                  <p:cNvSpPr>
                    <a:spLocks noChangeArrowheads="1"/>
                  </p:cNvSpPr>
                  <p:nvPr/>
                </p:nvSpPr>
                <p:spPr bwMode="auto">
                  <a:xfrm>
                    <a:off x="2359" y="4681"/>
                    <a:ext cx="240" cy="205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0066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3708" name="Group 156"/>
                <p:cNvGrpSpPr>
                  <a:grpSpLocks/>
                </p:cNvGrpSpPr>
                <p:nvPr/>
              </p:nvGrpSpPr>
              <p:grpSpPr bwMode="auto">
                <a:xfrm>
                  <a:off x="2961" y="2503"/>
                  <a:ext cx="581" cy="2686"/>
                  <a:chOff x="1906" y="2529"/>
                  <a:chExt cx="909" cy="3915"/>
                </a:xfrm>
              </p:grpSpPr>
              <p:grpSp>
                <p:nvGrpSpPr>
                  <p:cNvPr id="23717" name="Group 165"/>
                  <p:cNvGrpSpPr>
                    <a:grpSpLocks/>
                  </p:cNvGrpSpPr>
                  <p:nvPr/>
                </p:nvGrpSpPr>
                <p:grpSpPr bwMode="auto">
                  <a:xfrm>
                    <a:off x="2095" y="3964"/>
                    <a:ext cx="320" cy="2480"/>
                    <a:chOff x="2073" y="4063"/>
                    <a:chExt cx="400" cy="1741"/>
                  </a:xfrm>
                </p:grpSpPr>
                <p:sp>
                  <p:nvSpPr>
                    <p:cNvPr id="23723" name="AutoShape 17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73" y="4977"/>
                      <a:ext cx="400" cy="827"/>
                    </a:xfrm>
                    <a:prstGeom prst="flowChartSort">
                      <a:avLst/>
                    </a:prstGeom>
                    <a:solidFill>
                      <a:srgbClr val="FF9900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grpSp>
                  <p:nvGrpSpPr>
                    <p:cNvPr id="23718" name="Group 16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073" y="4063"/>
                      <a:ext cx="400" cy="1356"/>
                      <a:chOff x="2073" y="4063"/>
                      <a:chExt cx="400" cy="1356"/>
                    </a:xfrm>
                  </p:grpSpPr>
                  <p:sp>
                    <p:nvSpPr>
                      <p:cNvPr id="23722" name="AutoShape 170"/>
                      <p:cNvSpPr>
                        <a:spLocks noChangeArrowheads="1"/>
                      </p:cNvSpPr>
                      <p:nvPr/>
                    </p:nvSpPr>
                    <p:spPr bwMode="auto">
                      <a:xfrm flipH="1" flipV="1">
                        <a:off x="2073" y="4063"/>
                        <a:ext cx="400" cy="406"/>
                      </a:xfrm>
                      <a:prstGeom prst="flowChartPunchedTape">
                        <a:avLst/>
                      </a:prstGeom>
                      <a:solidFill>
                        <a:srgbClr val="FF9900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3721" name="AutoShape 169"/>
                      <p:cNvSpPr>
                        <a:spLocks noChangeArrowheads="1"/>
                      </p:cNvSpPr>
                      <p:nvPr/>
                    </p:nvSpPr>
                    <p:spPr bwMode="auto">
                      <a:xfrm flipH="1" flipV="1">
                        <a:off x="2073" y="5013"/>
                        <a:ext cx="400" cy="406"/>
                      </a:xfrm>
                      <a:prstGeom prst="flowChartPunchedTape">
                        <a:avLst/>
                      </a:prstGeom>
                      <a:solidFill>
                        <a:srgbClr val="FF9900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3720" name="AutoShape 168"/>
                      <p:cNvSpPr>
                        <a:spLocks noChangeArrowheads="1"/>
                      </p:cNvSpPr>
                      <p:nvPr/>
                    </p:nvSpPr>
                    <p:spPr bwMode="auto">
                      <a:xfrm flipH="1" flipV="1">
                        <a:off x="2073" y="4381"/>
                        <a:ext cx="400" cy="406"/>
                      </a:xfrm>
                      <a:prstGeom prst="flowChartPunchedTape">
                        <a:avLst/>
                      </a:prstGeom>
                      <a:solidFill>
                        <a:srgbClr val="FF9900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3719" name="AutoShape 167"/>
                      <p:cNvSpPr>
                        <a:spLocks noChangeArrowheads="1"/>
                      </p:cNvSpPr>
                      <p:nvPr/>
                    </p:nvSpPr>
                    <p:spPr bwMode="auto">
                      <a:xfrm flipH="1" flipV="1">
                        <a:off x="2073" y="4693"/>
                        <a:ext cx="400" cy="406"/>
                      </a:xfrm>
                      <a:prstGeom prst="flowChartPunchedTape">
                        <a:avLst/>
                      </a:prstGeom>
                      <a:solidFill>
                        <a:srgbClr val="FF9900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23709" name="Group 157"/>
                  <p:cNvGrpSpPr>
                    <a:grpSpLocks/>
                  </p:cNvGrpSpPr>
                  <p:nvPr/>
                </p:nvGrpSpPr>
                <p:grpSpPr bwMode="auto">
                  <a:xfrm>
                    <a:off x="1906" y="2529"/>
                    <a:ext cx="909" cy="1630"/>
                    <a:chOff x="1906" y="2529"/>
                    <a:chExt cx="909" cy="1630"/>
                  </a:xfrm>
                </p:grpSpPr>
                <p:grpSp>
                  <p:nvGrpSpPr>
                    <p:cNvPr id="23714" name="Group 162"/>
                    <p:cNvGrpSpPr>
                      <a:grpSpLocks/>
                    </p:cNvGrpSpPr>
                    <p:nvPr/>
                  </p:nvGrpSpPr>
                  <p:grpSpPr bwMode="auto">
                    <a:xfrm rot="292173">
                      <a:off x="2364" y="2529"/>
                      <a:ext cx="451" cy="1081"/>
                      <a:chOff x="2350" y="2803"/>
                      <a:chExt cx="609" cy="1081"/>
                    </a:xfrm>
                  </p:grpSpPr>
                  <p:sp>
                    <p:nvSpPr>
                      <p:cNvPr id="23716" name="Freeform 16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350" y="2803"/>
                        <a:ext cx="522" cy="1081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7" y="1081"/>
                          </a:cxn>
                          <a:cxn ang="0">
                            <a:pos x="17" y="770"/>
                          </a:cxn>
                          <a:cxn ang="0">
                            <a:pos x="122" y="319"/>
                          </a:cxn>
                          <a:cxn ang="0">
                            <a:pos x="450" y="50"/>
                          </a:cxn>
                          <a:cxn ang="0">
                            <a:pos x="717" y="18"/>
                          </a:cxn>
                        </a:cxnLst>
                        <a:rect l="0" t="0" r="r" b="b"/>
                        <a:pathLst>
                          <a:path w="717" h="1081">
                            <a:moveTo>
                              <a:pt x="17" y="1081"/>
                            </a:moveTo>
                            <a:cubicBezTo>
                              <a:pt x="8" y="989"/>
                              <a:pt x="0" y="897"/>
                              <a:pt x="17" y="770"/>
                            </a:cubicBezTo>
                            <a:cubicBezTo>
                              <a:pt x="34" y="643"/>
                              <a:pt x="50" y="439"/>
                              <a:pt x="122" y="319"/>
                            </a:cubicBezTo>
                            <a:cubicBezTo>
                              <a:pt x="194" y="199"/>
                              <a:pt x="351" y="100"/>
                              <a:pt x="450" y="50"/>
                            </a:cubicBezTo>
                            <a:cubicBezTo>
                              <a:pt x="549" y="0"/>
                              <a:pt x="633" y="9"/>
                              <a:pt x="717" y="18"/>
                            </a:cubicBezTo>
                          </a:path>
                        </a:pathLst>
                      </a:cu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3715" name="Oval 16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31" y="2814"/>
                        <a:ext cx="228" cy="107"/>
                      </a:xfrm>
                      <a:prstGeom prst="ellipse">
                        <a:avLst/>
                      </a:prstGeom>
                      <a:solidFill>
                        <a:srgbClr val="FF9900"/>
                      </a:soli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23711" name="Group 159"/>
                    <p:cNvGrpSpPr>
                      <a:grpSpLocks/>
                    </p:cNvGrpSpPr>
                    <p:nvPr/>
                  </p:nvGrpSpPr>
                  <p:grpSpPr bwMode="auto">
                    <a:xfrm rot="-522760">
                      <a:off x="2106" y="2540"/>
                      <a:ext cx="451" cy="1081"/>
                      <a:chOff x="2350" y="2803"/>
                      <a:chExt cx="609" cy="1081"/>
                    </a:xfrm>
                  </p:grpSpPr>
                  <p:sp>
                    <p:nvSpPr>
                      <p:cNvPr id="23713" name="Freeform 161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350" y="2803"/>
                        <a:ext cx="522" cy="1081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7" y="1081"/>
                          </a:cxn>
                          <a:cxn ang="0">
                            <a:pos x="17" y="770"/>
                          </a:cxn>
                          <a:cxn ang="0">
                            <a:pos x="122" y="319"/>
                          </a:cxn>
                          <a:cxn ang="0">
                            <a:pos x="450" y="50"/>
                          </a:cxn>
                          <a:cxn ang="0">
                            <a:pos x="717" y="18"/>
                          </a:cxn>
                        </a:cxnLst>
                        <a:rect l="0" t="0" r="r" b="b"/>
                        <a:pathLst>
                          <a:path w="717" h="1081">
                            <a:moveTo>
                              <a:pt x="17" y="1081"/>
                            </a:moveTo>
                            <a:cubicBezTo>
                              <a:pt x="8" y="989"/>
                              <a:pt x="0" y="897"/>
                              <a:pt x="17" y="770"/>
                            </a:cubicBezTo>
                            <a:cubicBezTo>
                              <a:pt x="34" y="643"/>
                              <a:pt x="50" y="439"/>
                              <a:pt x="122" y="319"/>
                            </a:cubicBezTo>
                            <a:cubicBezTo>
                              <a:pt x="194" y="199"/>
                              <a:pt x="351" y="100"/>
                              <a:pt x="450" y="50"/>
                            </a:cubicBezTo>
                            <a:cubicBezTo>
                              <a:pt x="549" y="0"/>
                              <a:pt x="633" y="9"/>
                              <a:pt x="717" y="18"/>
                            </a:cubicBezTo>
                          </a:path>
                        </a:pathLst>
                      </a:cu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3712" name="Oval 16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31" y="2814"/>
                        <a:ext cx="228" cy="107"/>
                      </a:xfrm>
                      <a:prstGeom prst="ellipse">
                        <a:avLst/>
                      </a:prstGeom>
                      <a:solidFill>
                        <a:srgbClr val="FF9900"/>
                      </a:soli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</p:grpSp>
                <p:sp>
                  <p:nvSpPr>
                    <p:cNvPr id="23710" name="Oval 15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906" y="3408"/>
                      <a:ext cx="684" cy="751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23704" name="Group 152"/>
                <p:cNvGrpSpPr>
                  <a:grpSpLocks/>
                </p:cNvGrpSpPr>
                <p:nvPr/>
              </p:nvGrpSpPr>
              <p:grpSpPr bwMode="auto">
                <a:xfrm rot="-4216664">
                  <a:off x="3393" y="3591"/>
                  <a:ext cx="628" cy="352"/>
                  <a:chOff x="3408" y="4583"/>
                  <a:chExt cx="648" cy="335"/>
                </a:xfrm>
              </p:grpSpPr>
              <p:sp>
                <p:nvSpPr>
                  <p:cNvPr id="23707" name="AutoShape 155"/>
                  <p:cNvSpPr>
                    <a:spLocks noChangeArrowheads="1"/>
                  </p:cNvSpPr>
                  <p:nvPr/>
                </p:nvSpPr>
                <p:spPr bwMode="auto">
                  <a:xfrm rot="7072066" flipH="1">
                    <a:off x="3609" y="4382"/>
                    <a:ext cx="237" cy="640"/>
                  </a:xfrm>
                  <a:custGeom>
                    <a:avLst/>
                    <a:gdLst>
                      <a:gd name="T0" fmla="*/ 10860 w 21600"/>
                      <a:gd name="T1" fmla="*/ 2187 h 21600"/>
                      <a:gd name="T2" fmla="*/ 2928 w 21600"/>
                      <a:gd name="T3" fmla="*/ 10800 h 21600"/>
                      <a:gd name="T4" fmla="*/ 10860 w 21600"/>
                      <a:gd name="T5" fmla="*/ 21600 h 21600"/>
                      <a:gd name="T6" fmla="*/ 18672 w 21600"/>
                      <a:gd name="T7" fmla="*/ 10800 h 21600"/>
                      <a:gd name="T8" fmla="*/ 17694720 60000 65536"/>
                      <a:gd name="T9" fmla="*/ 11796480 60000 65536"/>
                      <a:gd name="T10" fmla="*/ 5898240 60000 65536"/>
                      <a:gd name="T11" fmla="*/ 0 60000 65536"/>
                      <a:gd name="T12" fmla="*/ 5037 w 21600"/>
                      <a:gd name="T13" fmla="*/ 2277 h 21600"/>
                      <a:gd name="T14" fmla="*/ 16557 w 21600"/>
                      <a:gd name="T15" fmla="*/ 13677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10860" y="2187"/>
                        </a:moveTo>
                        <a:cubicBezTo>
                          <a:pt x="10451" y="1746"/>
                          <a:pt x="9529" y="1018"/>
                          <a:pt x="9015" y="730"/>
                        </a:cubicBezTo>
                        <a:cubicBezTo>
                          <a:pt x="7865" y="152"/>
                          <a:pt x="6685" y="0"/>
                          <a:pt x="5415" y="0"/>
                        </a:cubicBezTo>
                        <a:cubicBezTo>
                          <a:pt x="4175" y="152"/>
                          <a:pt x="2995" y="575"/>
                          <a:pt x="1967" y="1305"/>
                        </a:cubicBezTo>
                        <a:cubicBezTo>
                          <a:pt x="1150" y="2187"/>
                          <a:pt x="575" y="3222"/>
                          <a:pt x="242" y="4220"/>
                        </a:cubicBezTo>
                        <a:cubicBezTo>
                          <a:pt x="0" y="5410"/>
                          <a:pt x="242" y="6560"/>
                          <a:pt x="575" y="7597"/>
                        </a:cubicBezTo>
                        <a:lnTo>
                          <a:pt x="10860" y="21600"/>
                        </a:lnTo>
                        <a:lnTo>
                          <a:pt x="20995" y="7597"/>
                        </a:lnTo>
                        <a:cubicBezTo>
                          <a:pt x="21480" y="6560"/>
                          <a:pt x="21600" y="5410"/>
                          <a:pt x="21480" y="4220"/>
                        </a:cubicBezTo>
                        <a:cubicBezTo>
                          <a:pt x="21115" y="3222"/>
                          <a:pt x="20420" y="2187"/>
                          <a:pt x="19632" y="1305"/>
                        </a:cubicBezTo>
                        <a:cubicBezTo>
                          <a:pt x="18575" y="575"/>
                          <a:pt x="17425" y="152"/>
                          <a:pt x="16275" y="0"/>
                        </a:cubicBezTo>
                        <a:cubicBezTo>
                          <a:pt x="15005" y="0"/>
                          <a:pt x="13735" y="152"/>
                          <a:pt x="12705" y="730"/>
                        </a:cubicBezTo>
                        <a:cubicBezTo>
                          <a:pt x="12176" y="1018"/>
                          <a:pt x="11254" y="1746"/>
                          <a:pt x="10860" y="2187"/>
                        </a:cubicBezTo>
                        <a:close/>
                      </a:path>
                    </a:pathLst>
                  </a:custGeom>
                  <a:solidFill>
                    <a:srgbClr val="FF00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706" name="Oval 154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798" y="4693"/>
                    <a:ext cx="258" cy="225"/>
                  </a:xfrm>
                  <a:prstGeom prst="ellipse">
                    <a:avLst/>
                  </a:prstGeom>
                  <a:solidFill>
                    <a:srgbClr val="FFFF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705" name="Oval 153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770" y="4688"/>
                    <a:ext cx="240" cy="205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0066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3700" name="Group 148"/>
                <p:cNvGrpSpPr>
                  <a:grpSpLocks/>
                </p:cNvGrpSpPr>
                <p:nvPr/>
              </p:nvGrpSpPr>
              <p:grpSpPr bwMode="auto">
                <a:xfrm rot="4216664" flipH="1">
                  <a:off x="2367" y="3581"/>
                  <a:ext cx="628" cy="352"/>
                  <a:chOff x="3408" y="4583"/>
                  <a:chExt cx="648" cy="335"/>
                </a:xfrm>
              </p:grpSpPr>
              <p:sp>
                <p:nvSpPr>
                  <p:cNvPr id="23703" name="AutoShape 151"/>
                  <p:cNvSpPr>
                    <a:spLocks noChangeArrowheads="1"/>
                  </p:cNvSpPr>
                  <p:nvPr/>
                </p:nvSpPr>
                <p:spPr bwMode="auto">
                  <a:xfrm rot="7072066" flipH="1">
                    <a:off x="3609" y="4382"/>
                    <a:ext cx="237" cy="640"/>
                  </a:xfrm>
                  <a:custGeom>
                    <a:avLst/>
                    <a:gdLst>
                      <a:gd name="T0" fmla="*/ 10860 w 21600"/>
                      <a:gd name="T1" fmla="*/ 2187 h 21600"/>
                      <a:gd name="T2" fmla="*/ 2928 w 21600"/>
                      <a:gd name="T3" fmla="*/ 10800 h 21600"/>
                      <a:gd name="T4" fmla="*/ 10860 w 21600"/>
                      <a:gd name="T5" fmla="*/ 21600 h 21600"/>
                      <a:gd name="T6" fmla="*/ 18672 w 21600"/>
                      <a:gd name="T7" fmla="*/ 10800 h 21600"/>
                      <a:gd name="T8" fmla="*/ 17694720 60000 65536"/>
                      <a:gd name="T9" fmla="*/ 11796480 60000 65536"/>
                      <a:gd name="T10" fmla="*/ 5898240 60000 65536"/>
                      <a:gd name="T11" fmla="*/ 0 60000 65536"/>
                      <a:gd name="T12" fmla="*/ 5037 w 21600"/>
                      <a:gd name="T13" fmla="*/ 2277 h 21600"/>
                      <a:gd name="T14" fmla="*/ 16557 w 21600"/>
                      <a:gd name="T15" fmla="*/ 13677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10860" y="2187"/>
                        </a:moveTo>
                        <a:cubicBezTo>
                          <a:pt x="10451" y="1746"/>
                          <a:pt x="9529" y="1018"/>
                          <a:pt x="9015" y="730"/>
                        </a:cubicBezTo>
                        <a:cubicBezTo>
                          <a:pt x="7865" y="152"/>
                          <a:pt x="6685" y="0"/>
                          <a:pt x="5415" y="0"/>
                        </a:cubicBezTo>
                        <a:cubicBezTo>
                          <a:pt x="4175" y="152"/>
                          <a:pt x="2995" y="575"/>
                          <a:pt x="1967" y="1305"/>
                        </a:cubicBezTo>
                        <a:cubicBezTo>
                          <a:pt x="1150" y="2187"/>
                          <a:pt x="575" y="3222"/>
                          <a:pt x="242" y="4220"/>
                        </a:cubicBezTo>
                        <a:cubicBezTo>
                          <a:pt x="0" y="5410"/>
                          <a:pt x="242" y="6560"/>
                          <a:pt x="575" y="7597"/>
                        </a:cubicBezTo>
                        <a:lnTo>
                          <a:pt x="10860" y="21600"/>
                        </a:lnTo>
                        <a:lnTo>
                          <a:pt x="20995" y="7597"/>
                        </a:lnTo>
                        <a:cubicBezTo>
                          <a:pt x="21480" y="6560"/>
                          <a:pt x="21600" y="5410"/>
                          <a:pt x="21480" y="4220"/>
                        </a:cubicBezTo>
                        <a:cubicBezTo>
                          <a:pt x="21115" y="3222"/>
                          <a:pt x="20420" y="2187"/>
                          <a:pt x="19632" y="1305"/>
                        </a:cubicBezTo>
                        <a:cubicBezTo>
                          <a:pt x="18575" y="575"/>
                          <a:pt x="17425" y="152"/>
                          <a:pt x="16275" y="0"/>
                        </a:cubicBezTo>
                        <a:cubicBezTo>
                          <a:pt x="15005" y="0"/>
                          <a:pt x="13735" y="152"/>
                          <a:pt x="12705" y="730"/>
                        </a:cubicBezTo>
                        <a:cubicBezTo>
                          <a:pt x="12176" y="1018"/>
                          <a:pt x="11254" y="1746"/>
                          <a:pt x="10860" y="2187"/>
                        </a:cubicBezTo>
                        <a:close/>
                      </a:path>
                    </a:pathLst>
                  </a:custGeom>
                  <a:solidFill>
                    <a:srgbClr val="FF00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702" name="Oval 150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798" y="4693"/>
                    <a:ext cx="258" cy="225"/>
                  </a:xfrm>
                  <a:prstGeom prst="ellipse">
                    <a:avLst/>
                  </a:prstGeom>
                  <a:solidFill>
                    <a:srgbClr val="9900CC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701" name="Oval 149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770" y="4688"/>
                    <a:ext cx="240" cy="205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FF0066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23696" name="Group 144"/>
              <p:cNvGrpSpPr>
                <a:grpSpLocks/>
              </p:cNvGrpSpPr>
              <p:nvPr/>
            </p:nvGrpSpPr>
            <p:grpSpPr bwMode="auto">
              <a:xfrm rot="2776556">
                <a:off x="9972" y="2142"/>
                <a:ext cx="301" cy="405"/>
                <a:chOff x="8235" y="3579"/>
                <a:chExt cx="301" cy="405"/>
              </a:xfrm>
            </p:grpSpPr>
            <p:sp>
              <p:nvSpPr>
                <p:cNvPr id="23698" name="Oval 146"/>
                <p:cNvSpPr>
                  <a:spLocks noChangeArrowheads="1"/>
                </p:cNvSpPr>
                <p:nvPr/>
              </p:nvSpPr>
              <p:spPr bwMode="auto">
                <a:xfrm>
                  <a:off x="8235" y="3579"/>
                  <a:ext cx="301" cy="405"/>
                </a:xfrm>
                <a:prstGeom prst="ellipse">
                  <a:avLst/>
                </a:prstGeom>
                <a:solidFill>
                  <a:srgbClr val="FABF8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3697" name="WordArt 145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8301" y="3688"/>
                  <a:ext cx="215" cy="192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 rtl="0"/>
                  <a:r>
                    <a:rPr lang="ru-RU" sz="900" b="1" kern="10" spc="0" dirty="0" smtClean="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  <a:effectLst/>
                      <a:latin typeface="Times New Roman"/>
                      <a:cs typeface="Times New Roman"/>
                    </a:rPr>
                    <a:t>т</a:t>
                  </a:r>
                  <a:endParaRPr lang="ru-RU" sz="900" b="1" kern="10" spc="0" dirty="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/>
                    <a:latin typeface="Times New Roman"/>
                    <a:cs typeface="Times New Roman"/>
                  </a:endParaRPr>
                </a:p>
              </p:txBody>
            </p:sp>
          </p:grpSp>
        </p:grpSp>
        <p:grpSp>
          <p:nvGrpSpPr>
            <p:cNvPr id="23648" name="Group 96"/>
            <p:cNvGrpSpPr>
              <a:grpSpLocks/>
            </p:cNvGrpSpPr>
            <p:nvPr/>
          </p:nvGrpSpPr>
          <p:grpSpPr bwMode="auto">
            <a:xfrm rot="2181622">
              <a:off x="2028" y="3757"/>
              <a:ext cx="1008" cy="1214"/>
              <a:chOff x="1861" y="3760"/>
              <a:chExt cx="1008" cy="1214"/>
            </a:xfrm>
          </p:grpSpPr>
          <p:grpSp>
            <p:nvGrpSpPr>
              <p:cNvPr id="23652" name="Group 100"/>
              <p:cNvGrpSpPr>
                <a:grpSpLocks/>
              </p:cNvGrpSpPr>
              <p:nvPr/>
            </p:nvGrpSpPr>
            <p:grpSpPr bwMode="auto">
              <a:xfrm>
                <a:off x="1861" y="3760"/>
                <a:ext cx="1008" cy="1214"/>
                <a:chOff x="1661" y="1663"/>
                <a:chExt cx="3047" cy="4173"/>
              </a:xfrm>
            </p:grpSpPr>
            <p:grpSp>
              <p:nvGrpSpPr>
                <p:cNvPr id="23686" name="Group 134"/>
                <p:cNvGrpSpPr>
                  <a:grpSpLocks/>
                </p:cNvGrpSpPr>
                <p:nvPr/>
              </p:nvGrpSpPr>
              <p:grpSpPr bwMode="auto">
                <a:xfrm>
                  <a:off x="1661" y="1663"/>
                  <a:ext cx="1461" cy="4166"/>
                  <a:chOff x="1661" y="1663"/>
                  <a:chExt cx="1461" cy="4166"/>
                </a:xfrm>
              </p:grpSpPr>
              <p:sp>
                <p:nvSpPr>
                  <p:cNvPr id="23694" name="Freeform 142"/>
                  <p:cNvSpPr>
                    <a:spLocks/>
                  </p:cNvSpPr>
                  <p:nvPr/>
                </p:nvSpPr>
                <p:spPr bwMode="auto">
                  <a:xfrm rot="20994454" flipH="1">
                    <a:off x="1661" y="1663"/>
                    <a:ext cx="1461" cy="4166"/>
                  </a:xfrm>
                  <a:custGeom>
                    <a:avLst/>
                    <a:gdLst/>
                    <a:ahLst/>
                    <a:cxnLst>
                      <a:cxn ang="0">
                        <a:pos x="16" y="2190"/>
                      </a:cxn>
                      <a:cxn ang="0">
                        <a:pos x="91" y="1359"/>
                      </a:cxn>
                      <a:cxn ang="0">
                        <a:pos x="304" y="463"/>
                      </a:cxn>
                      <a:cxn ang="0">
                        <a:pos x="573" y="10"/>
                      </a:cxn>
                      <a:cxn ang="0">
                        <a:pos x="798" y="525"/>
                      </a:cxn>
                      <a:cxn ang="0">
                        <a:pos x="995" y="1113"/>
                      </a:cxn>
                      <a:cxn ang="0">
                        <a:pos x="995" y="1492"/>
                      </a:cxn>
                      <a:cxn ang="0">
                        <a:pos x="766" y="1815"/>
                      </a:cxn>
                      <a:cxn ang="0">
                        <a:pos x="188" y="2367"/>
                      </a:cxn>
                      <a:cxn ang="0">
                        <a:pos x="766" y="2402"/>
                      </a:cxn>
                      <a:cxn ang="0">
                        <a:pos x="895" y="2806"/>
                      </a:cxn>
                      <a:cxn ang="0">
                        <a:pos x="788" y="3041"/>
                      </a:cxn>
                      <a:cxn ang="0">
                        <a:pos x="336" y="2806"/>
                      </a:cxn>
                      <a:cxn ang="0">
                        <a:pos x="734" y="3158"/>
                      </a:cxn>
                      <a:cxn ang="0">
                        <a:pos x="995" y="3327"/>
                      </a:cxn>
                      <a:cxn ang="0">
                        <a:pos x="906" y="3460"/>
                      </a:cxn>
                      <a:cxn ang="0">
                        <a:pos x="188" y="2684"/>
                      </a:cxn>
                      <a:cxn ang="0">
                        <a:pos x="16" y="2190"/>
                      </a:cxn>
                    </a:cxnLst>
                    <a:rect l="0" t="0" r="r" b="b"/>
                    <a:pathLst>
                      <a:path w="1040" h="3567">
                        <a:moveTo>
                          <a:pt x="16" y="2190"/>
                        </a:moveTo>
                        <a:cubicBezTo>
                          <a:pt x="0" y="1969"/>
                          <a:pt x="43" y="1647"/>
                          <a:pt x="91" y="1359"/>
                        </a:cubicBezTo>
                        <a:cubicBezTo>
                          <a:pt x="139" y="1071"/>
                          <a:pt x="224" y="688"/>
                          <a:pt x="304" y="463"/>
                        </a:cubicBezTo>
                        <a:cubicBezTo>
                          <a:pt x="384" y="238"/>
                          <a:pt x="491" y="0"/>
                          <a:pt x="573" y="10"/>
                        </a:cubicBezTo>
                        <a:cubicBezTo>
                          <a:pt x="655" y="20"/>
                          <a:pt x="728" y="341"/>
                          <a:pt x="798" y="525"/>
                        </a:cubicBezTo>
                        <a:cubicBezTo>
                          <a:pt x="868" y="709"/>
                          <a:pt x="962" y="952"/>
                          <a:pt x="995" y="1113"/>
                        </a:cubicBezTo>
                        <a:cubicBezTo>
                          <a:pt x="1028" y="1274"/>
                          <a:pt x="1033" y="1375"/>
                          <a:pt x="995" y="1492"/>
                        </a:cubicBezTo>
                        <a:cubicBezTo>
                          <a:pt x="957" y="1609"/>
                          <a:pt x="900" y="1669"/>
                          <a:pt x="766" y="1815"/>
                        </a:cubicBezTo>
                        <a:cubicBezTo>
                          <a:pt x="632" y="1961"/>
                          <a:pt x="188" y="2269"/>
                          <a:pt x="188" y="2367"/>
                        </a:cubicBezTo>
                        <a:cubicBezTo>
                          <a:pt x="188" y="2465"/>
                          <a:pt x="648" y="2329"/>
                          <a:pt x="766" y="2402"/>
                        </a:cubicBezTo>
                        <a:cubicBezTo>
                          <a:pt x="884" y="2475"/>
                          <a:pt x="891" y="2700"/>
                          <a:pt x="895" y="2806"/>
                        </a:cubicBezTo>
                        <a:cubicBezTo>
                          <a:pt x="899" y="2912"/>
                          <a:pt x="881" y="3041"/>
                          <a:pt x="788" y="3041"/>
                        </a:cubicBezTo>
                        <a:cubicBezTo>
                          <a:pt x="695" y="3041"/>
                          <a:pt x="345" y="2787"/>
                          <a:pt x="336" y="2806"/>
                        </a:cubicBezTo>
                        <a:cubicBezTo>
                          <a:pt x="327" y="2825"/>
                          <a:pt x="624" y="3071"/>
                          <a:pt x="734" y="3158"/>
                        </a:cubicBezTo>
                        <a:cubicBezTo>
                          <a:pt x="844" y="3245"/>
                          <a:pt x="966" y="3277"/>
                          <a:pt x="995" y="3327"/>
                        </a:cubicBezTo>
                        <a:cubicBezTo>
                          <a:pt x="1024" y="3377"/>
                          <a:pt x="1040" y="3567"/>
                          <a:pt x="906" y="3460"/>
                        </a:cubicBezTo>
                        <a:cubicBezTo>
                          <a:pt x="772" y="3353"/>
                          <a:pt x="336" y="2905"/>
                          <a:pt x="188" y="2684"/>
                        </a:cubicBezTo>
                        <a:cubicBezTo>
                          <a:pt x="40" y="2463"/>
                          <a:pt x="32" y="2411"/>
                          <a:pt x="16" y="2190"/>
                        </a:cubicBezTo>
                        <a:close/>
                      </a:path>
                    </a:pathLst>
                  </a:custGeom>
                  <a:solidFill>
                    <a:srgbClr val="00FF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693" name="Freeform 141"/>
                  <p:cNvSpPr>
                    <a:spLocks/>
                  </p:cNvSpPr>
                  <p:nvPr/>
                </p:nvSpPr>
                <p:spPr bwMode="auto">
                  <a:xfrm>
                    <a:off x="1868" y="2491"/>
                    <a:ext cx="976" cy="1394"/>
                  </a:xfrm>
                  <a:custGeom>
                    <a:avLst/>
                    <a:gdLst/>
                    <a:ahLst/>
                    <a:cxnLst>
                      <a:cxn ang="0">
                        <a:pos x="618" y="1394"/>
                      </a:cxn>
                      <a:cxn ang="0">
                        <a:pos x="324" y="1171"/>
                      </a:cxn>
                      <a:cxn ang="0">
                        <a:pos x="53" y="997"/>
                      </a:cxn>
                      <a:cxn ang="0">
                        <a:pos x="5" y="751"/>
                      </a:cxn>
                      <a:cxn ang="0">
                        <a:pos x="53" y="410"/>
                      </a:cxn>
                      <a:cxn ang="0">
                        <a:pos x="109" y="101"/>
                      </a:cxn>
                      <a:cxn ang="0">
                        <a:pos x="249" y="10"/>
                      </a:cxn>
                      <a:cxn ang="0">
                        <a:pos x="514" y="101"/>
                      </a:cxn>
                      <a:cxn ang="0">
                        <a:pos x="764" y="615"/>
                      </a:cxn>
                      <a:cxn ang="0">
                        <a:pos x="976" y="1059"/>
                      </a:cxn>
                    </a:cxnLst>
                    <a:rect l="0" t="0" r="r" b="b"/>
                    <a:pathLst>
                      <a:path w="976" h="1394">
                        <a:moveTo>
                          <a:pt x="618" y="1394"/>
                        </a:moveTo>
                        <a:cubicBezTo>
                          <a:pt x="518" y="1315"/>
                          <a:pt x="418" y="1237"/>
                          <a:pt x="324" y="1171"/>
                        </a:cubicBezTo>
                        <a:cubicBezTo>
                          <a:pt x="230" y="1105"/>
                          <a:pt x="106" y="1067"/>
                          <a:pt x="53" y="997"/>
                        </a:cubicBezTo>
                        <a:cubicBezTo>
                          <a:pt x="0" y="927"/>
                          <a:pt x="5" y="849"/>
                          <a:pt x="5" y="751"/>
                        </a:cubicBezTo>
                        <a:cubicBezTo>
                          <a:pt x="5" y="653"/>
                          <a:pt x="36" y="518"/>
                          <a:pt x="53" y="410"/>
                        </a:cubicBezTo>
                        <a:cubicBezTo>
                          <a:pt x="70" y="302"/>
                          <a:pt x="76" y="168"/>
                          <a:pt x="109" y="101"/>
                        </a:cubicBezTo>
                        <a:cubicBezTo>
                          <a:pt x="142" y="34"/>
                          <a:pt x="182" y="10"/>
                          <a:pt x="249" y="10"/>
                        </a:cubicBezTo>
                        <a:cubicBezTo>
                          <a:pt x="316" y="10"/>
                          <a:pt x="428" y="0"/>
                          <a:pt x="514" y="101"/>
                        </a:cubicBezTo>
                        <a:cubicBezTo>
                          <a:pt x="600" y="202"/>
                          <a:pt x="687" y="455"/>
                          <a:pt x="764" y="615"/>
                        </a:cubicBezTo>
                        <a:cubicBezTo>
                          <a:pt x="841" y="775"/>
                          <a:pt x="908" y="917"/>
                          <a:pt x="976" y="1059"/>
                        </a:cubicBezTo>
                      </a:path>
                    </a:pathLst>
                  </a:custGeom>
                  <a:solidFill>
                    <a:srgbClr val="FFFF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692" name="Oval 140"/>
                  <p:cNvSpPr>
                    <a:spLocks noChangeArrowheads="1"/>
                  </p:cNvSpPr>
                  <p:nvPr/>
                </p:nvSpPr>
                <p:spPr bwMode="auto">
                  <a:xfrm rot="3221407">
                    <a:off x="2083" y="3285"/>
                    <a:ext cx="900" cy="554"/>
                  </a:xfrm>
                  <a:prstGeom prst="ellipse">
                    <a:avLst/>
                  </a:prstGeom>
                  <a:solidFill>
                    <a:srgbClr val="00FF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691" name="Oval 139"/>
                  <p:cNvSpPr>
                    <a:spLocks noChangeArrowheads="1"/>
                  </p:cNvSpPr>
                  <p:nvPr/>
                </p:nvSpPr>
                <p:spPr bwMode="auto">
                  <a:xfrm>
                    <a:off x="2344" y="3408"/>
                    <a:ext cx="626" cy="573"/>
                  </a:xfrm>
                  <a:prstGeom prst="ellipse">
                    <a:avLst/>
                  </a:prstGeom>
                  <a:solidFill>
                    <a:srgbClr val="00FF00"/>
                  </a:solidFill>
                  <a:ln w="9525">
                    <a:solidFill>
                      <a:srgbClr val="00FF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690" name="Oval 138"/>
                  <p:cNvSpPr>
                    <a:spLocks noChangeArrowheads="1"/>
                  </p:cNvSpPr>
                  <p:nvPr/>
                </p:nvSpPr>
                <p:spPr bwMode="auto">
                  <a:xfrm>
                    <a:off x="1988" y="2048"/>
                    <a:ext cx="246" cy="305"/>
                  </a:xfrm>
                  <a:prstGeom prst="ellipse">
                    <a:avLst/>
                  </a:prstGeom>
                  <a:solidFill>
                    <a:srgbClr val="FFFF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689" name="AutoShape 137"/>
                  <p:cNvSpPr>
                    <a:spLocks noChangeArrowheads="1"/>
                  </p:cNvSpPr>
                  <p:nvPr/>
                </p:nvSpPr>
                <p:spPr bwMode="auto">
                  <a:xfrm rot="14527934">
                    <a:off x="2522" y="4375"/>
                    <a:ext cx="237" cy="640"/>
                  </a:xfrm>
                  <a:custGeom>
                    <a:avLst/>
                    <a:gdLst>
                      <a:gd name="T0" fmla="*/ 10860 w 21600"/>
                      <a:gd name="T1" fmla="*/ 2187 h 21600"/>
                      <a:gd name="T2" fmla="*/ 2928 w 21600"/>
                      <a:gd name="T3" fmla="*/ 10800 h 21600"/>
                      <a:gd name="T4" fmla="*/ 10860 w 21600"/>
                      <a:gd name="T5" fmla="*/ 21600 h 21600"/>
                      <a:gd name="T6" fmla="*/ 18672 w 21600"/>
                      <a:gd name="T7" fmla="*/ 10800 h 21600"/>
                      <a:gd name="T8" fmla="*/ 17694720 60000 65536"/>
                      <a:gd name="T9" fmla="*/ 11796480 60000 65536"/>
                      <a:gd name="T10" fmla="*/ 5898240 60000 65536"/>
                      <a:gd name="T11" fmla="*/ 0 60000 65536"/>
                      <a:gd name="T12" fmla="*/ 5037 w 21600"/>
                      <a:gd name="T13" fmla="*/ 2277 h 21600"/>
                      <a:gd name="T14" fmla="*/ 16557 w 21600"/>
                      <a:gd name="T15" fmla="*/ 13677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10860" y="2187"/>
                        </a:moveTo>
                        <a:cubicBezTo>
                          <a:pt x="10451" y="1746"/>
                          <a:pt x="9529" y="1018"/>
                          <a:pt x="9015" y="730"/>
                        </a:cubicBezTo>
                        <a:cubicBezTo>
                          <a:pt x="7865" y="152"/>
                          <a:pt x="6685" y="0"/>
                          <a:pt x="5415" y="0"/>
                        </a:cubicBezTo>
                        <a:cubicBezTo>
                          <a:pt x="4175" y="152"/>
                          <a:pt x="2995" y="575"/>
                          <a:pt x="1967" y="1305"/>
                        </a:cubicBezTo>
                        <a:cubicBezTo>
                          <a:pt x="1150" y="2187"/>
                          <a:pt x="575" y="3222"/>
                          <a:pt x="242" y="4220"/>
                        </a:cubicBezTo>
                        <a:cubicBezTo>
                          <a:pt x="0" y="5410"/>
                          <a:pt x="242" y="6560"/>
                          <a:pt x="575" y="7597"/>
                        </a:cubicBezTo>
                        <a:lnTo>
                          <a:pt x="10860" y="21600"/>
                        </a:lnTo>
                        <a:lnTo>
                          <a:pt x="20995" y="7597"/>
                        </a:lnTo>
                        <a:cubicBezTo>
                          <a:pt x="21480" y="6560"/>
                          <a:pt x="21600" y="5410"/>
                          <a:pt x="21480" y="4220"/>
                        </a:cubicBezTo>
                        <a:cubicBezTo>
                          <a:pt x="21115" y="3222"/>
                          <a:pt x="20420" y="2187"/>
                          <a:pt x="19632" y="1305"/>
                        </a:cubicBezTo>
                        <a:cubicBezTo>
                          <a:pt x="18575" y="575"/>
                          <a:pt x="17425" y="152"/>
                          <a:pt x="16275" y="0"/>
                        </a:cubicBezTo>
                        <a:cubicBezTo>
                          <a:pt x="15005" y="0"/>
                          <a:pt x="13735" y="152"/>
                          <a:pt x="12705" y="730"/>
                        </a:cubicBezTo>
                        <a:cubicBezTo>
                          <a:pt x="12176" y="1018"/>
                          <a:pt x="11254" y="1746"/>
                          <a:pt x="10860" y="2187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688" name="Oval 136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4686"/>
                    <a:ext cx="258" cy="225"/>
                  </a:xfrm>
                  <a:prstGeom prst="ellipse">
                    <a:avLst/>
                  </a:prstGeom>
                  <a:solidFill>
                    <a:srgbClr val="FFFF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687" name="Oval 135"/>
                  <p:cNvSpPr>
                    <a:spLocks noChangeArrowheads="1"/>
                  </p:cNvSpPr>
                  <p:nvPr/>
                </p:nvSpPr>
                <p:spPr bwMode="auto">
                  <a:xfrm>
                    <a:off x="2359" y="4681"/>
                    <a:ext cx="240" cy="205"/>
                  </a:xfrm>
                  <a:prstGeom prst="ellipse">
                    <a:avLst/>
                  </a:prstGeom>
                  <a:solidFill>
                    <a:srgbClr val="FFFF00"/>
                  </a:solidFill>
                  <a:ln w="9525">
                    <a:solidFill>
                      <a:srgbClr val="FFFF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3677" name="Group 125"/>
                <p:cNvGrpSpPr>
                  <a:grpSpLocks/>
                </p:cNvGrpSpPr>
                <p:nvPr/>
              </p:nvGrpSpPr>
              <p:grpSpPr bwMode="auto">
                <a:xfrm flipH="1">
                  <a:off x="3247" y="1670"/>
                  <a:ext cx="1461" cy="4166"/>
                  <a:chOff x="1661" y="1663"/>
                  <a:chExt cx="1461" cy="4166"/>
                </a:xfrm>
              </p:grpSpPr>
              <p:sp>
                <p:nvSpPr>
                  <p:cNvPr id="23685" name="Freeform 133"/>
                  <p:cNvSpPr>
                    <a:spLocks/>
                  </p:cNvSpPr>
                  <p:nvPr/>
                </p:nvSpPr>
                <p:spPr bwMode="auto">
                  <a:xfrm rot="20994454" flipH="1">
                    <a:off x="1661" y="1663"/>
                    <a:ext cx="1461" cy="4166"/>
                  </a:xfrm>
                  <a:custGeom>
                    <a:avLst/>
                    <a:gdLst/>
                    <a:ahLst/>
                    <a:cxnLst>
                      <a:cxn ang="0">
                        <a:pos x="16" y="2190"/>
                      </a:cxn>
                      <a:cxn ang="0">
                        <a:pos x="91" y="1359"/>
                      </a:cxn>
                      <a:cxn ang="0">
                        <a:pos x="304" y="463"/>
                      </a:cxn>
                      <a:cxn ang="0">
                        <a:pos x="573" y="10"/>
                      </a:cxn>
                      <a:cxn ang="0">
                        <a:pos x="798" y="525"/>
                      </a:cxn>
                      <a:cxn ang="0">
                        <a:pos x="995" y="1113"/>
                      </a:cxn>
                      <a:cxn ang="0">
                        <a:pos x="995" y="1492"/>
                      </a:cxn>
                      <a:cxn ang="0">
                        <a:pos x="766" y="1815"/>
                      </a:cxn>
                      <a:cxn ang="0">
                        <a:pos x="188" y="2367"/>
                      </a:cxn>
                      <a:cxn ang="0">
                        <a:pos x="766" y="2402"/>
                      </a:cxn>
                      <a:cxn ang="0">
                        <a:pos x="895" y="2806"/>
                      </a:cxn>
                      <a:cxn ang="0">
                        <a:pos x="788" y="3041"/>
                      </a:cxn>
                      <a:cxn ang="0">
                        <a:pos x="336" y="2806"/>
                      </a:cxn>
                      <a:cxn ang="0">
                        <a:pos x="734" y="3158"/>
                      </a:cxn>
                      <a:cxn ang="0">
                        <a:pos x="995" y="3327"/>
                      </a:cxn>
                      <a:cxn ang="0">
                        <a:pos x="906" y="3460"/>
                      </a:cxn>
                      <a:cxn ang="0">
                        <a:pos x="188" y="2684"/>
                      </a:cxn>
                      <a:cxn ang="0">
                        <a:pos x="16" y="2190"/>
                      </a:cxn>
                    </a:cxnLst>
                    <a:rect l="0" t="0" r="r" b="b"/>
                    <a:pathLst>
                      <a:path w="1040" h="3567">
                        <a:moveTo>
                          <a:pt x="16" y="2190"/>
                        </a:moveTo>
                        <a:cubicBezTo>
                          <a:pt x="0" y="1969"/>
                          <a:pt x="43" y="1647"/>
                          <a:pt x="91" y="1359"/>
                        </a:cubicBezTo>
                        <a:cubicBezTo>
                          <a:pt x="139" y="1071"/>
                          <a:pt x="224" y="688"/>
                          <a:pt x="304" y="463"/>
                        </a:cubicBezTo>
                        <a:cubicBezTo>
                          <a:pt x="384" y="238"/>
                          <a:pt x="491" y="0"/>
                          <a:pt x="573" y="10"/>
                        </a:cubicBezTo>
                        <a:cubicBezTo>
                          <a:pt x="655" y="20"/>
                          <a:pt x="728" y="341"/>
                          <a:pt x="798" y="525"/>
                        </a:cubicBezTo>
                        <a:cubicBezTo>
                          <a:pt x="868" y="709"/>
                          <a:pt x="962" y="952"/>
                          <a:pt x="995" y="1113"/>
                        </a:cubicBezTo>
                        <a:cubicBezTo>
                          <a:pt x="1028" y="1274"/>
                          <a:pt x="1033" y="1375"/>
                          <a:pt x="995" y="1492"/>
                        </a:cubicBezTo>
                        <a:cubicBezTo>
                          <a:pt x="957" y="1609"/>
                          <a:pt x="900" y="1669"/>
                          <a:pt x="766" y="1815"/>
                        </a:cubicBezTo>
                        <a:cubicBezTo>
                          <a:pt x="632" y="1961"/>
                          <a:pt x="188" y="2269"/>
                          <a:pt x="188" y="2367"/>
                        </a:cubicBezTo>
                        <a:cubicBezTo>
                          <a:pt x="188" y="2465"/>
                          <a:pt x="648" y="2329"/>
                          <a:pt x="766" y="2402"/>
                        </a:cubicBezTo>
                        <a:cubicBezTo>
                          <a:pt x="884" y="2475"/>
                          <a:pt x="891" y="2700"/>
                          <a:pt x="895" y="2806"/>
                        </a:cubicBezTo>
                        <a:cubicBezTo>
                          <a:pt x="899" y="2912"/>
                          <a:pt x="881" y="3041"/>
                          <a:pt x="788" y="3041"/>
                        </a:cubicBezTo>
                        <a:cubicBezTo>
                          <a:pt x="695" y="3041"/>
                          <a:pt x="345" y="2787"/>
                          <a:pt x="336" y="2806"/>
                        </a:cubicBezTo>
                        <a:cubicBezTo>
                          <a:pt x="327" y="2825"/>
                          <a:pt x="624" y="3071"/>
                          <a:pt x="734" y="3158"/>
                        </a:cubicBezTo>
                        <a:cubicBezTo>
                          <a:pt x="844" y="3245"/>
                          <a:pt x="966" y="3277"/>
                          <a:pt x="995" y="3327"/>
                        </a:cubicBezTo>
                        <a:cubicBezTo>
                          <a:pt x="1024" y="3377"/>
                          <a:pt x="1040" y="3567"/>
                          <a:pt x="906" y="3460"/>
                        </a:cubicBezTo>
                        <a:cubicBezTo>
                          <a:pt x="772" y="3353"/>
                          <a:pt x="336" y="2905"/>
                          <a:pt x="188" y="2684"/>
                        </a:cubicBezTo>
                        <a:cubicBezTo>
                          <a:pt x="40" y="2463"/>
                          <a:pt x="32" y="2411"/>
                          <a:pt x="16" y="2190"/>
                        </a:cubicBezTo>
                        <a:close/>
                      </a:path>
                    </a:pathLst>
                  </a:custGeom>
                  <a:solidFill>
                    <a:srgbClr val="00FF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684" name="Freeform 132"/>
                  <p:cNvSpPr>
                    <a:spLocks/>
                  </p:cNvSpPr>
                  <p:nvPr/>
                </p:nvSpPr>
                <p:spPr bwMode="auto">
                  <a:xfrm>
                    <a:off x="1868" y="2491"/>
                    <a:ext cx="976" cy="1394"/>
                  </a:xfrm>
                  <a:custGeom>
                    <a:avLst/>
                    <a:gdLst/>
                    <a:ahLst/>
                    <a:cxnLst>
                      <a:cxn ang="0">
                        <a:pos x="618" y="1394"/>
                      </a:cxn>
                      <a:cxn ang="0">
                        <a:pos x="324" y="1171"/>
                      </a:cxn>
                      <a:cxn ang="0">
                        <a:pos x="53" y="997"/>
                      </a:cxn>
                      <a:cxn ang="0">
                        <a:pos x="5" y="751"/>
                      </a:cxn>
                      <a:cxn ang="0">
                        <a:pos x="53" y="410"/>
                      </a:cxn>
                      <a:cxn ang="0">
                        <a:pos x="109" y="101"/>
                      </a:cxn>
                      <a:cxn ang="0">
                        <a:pos x="249" y="10"/>
                      </a:cxn>
                      <a:cxn ang="0">
                        <a:pos x="514" y="101"/>
                      </a:cxn>
                      <a:cxn ang="0">
                        <a:pos x="764" y="615"/>
                      </a:cxn>
                      <a:cxn ang="0">
                        <a:pos x="976" y="1059"/>
                      </a:cxn>
                    </a:cxnLst>
                    <a:rect l="0" t="0" r="r" b="b"/>
                    <a:pathLst>
                      <a:path w="976" h="1394">
                        <a:moveTo>
                          <a:pt x="618" y="1394"/>
                        </a:moveTo>
                        <a:cubicBezTo>
                          <a:pt x="518" y="1315"/>
                          <a:pt x="418" y="1237"/>
                          <a:pt x="324" y="1171"/>
                        </a:cubicBezTo>
                        <a:cubicBezTo>
                          <a:pt x="230" y="1105"/>
                          <a:pt x="106" y="1067"/>
                          <a:pt x="53" y="997"/>
                        </a:cubicBezTo>
                        <a:cubicBezTo>
                          <a:pt x="0" y="927"/>
                          <a:pt x="5" y="849"/>
                          <a:pt x="5" y="751"/>
                        </a:cubicBezTo>
                        <a:cubicBezTo>
                          <a:pt x="5" y="653"/>
                          <a:pt x="36" y="518"/>
                          <a:pt x="53" y="410"/>
                        </a:cubicBezTo>
                        <a:cubicBezTo>
                          <a:pt x="70" y="302"/>
                          <a:pt x="76" y="168"/>
                          <a:pt x="109" y="101"/>
                        </a:cubicBezTo>
                        <a:cubicBezTo>
                          <a:pt x="142" y="34"/>
                          <a:pt x="182" y="10"/>
                          <a:pt x="249" y="10"/>
                        </a:cubicBezTo>
                        <a:cubicBezTo>
                          <a:pt x="316" y="10"/>
                          <a:pt x="428" y="0"/>
                          <a:pt x="514" y="101"/>
                        </a:cubicBezTo>
                        <a:cubicBezTo>
                          <a:pt x="600" y="202"/>
                          <a:pt x="687" y="455"/>
                          <a:pt x="764" y="615"/>
                        </a:cubicBezTo>
                        <a:cubicBezTo>
                          <a:pt x="841" y="775"/>
                          <a:pt x="908" y="917"/>
                          <a:pt x="976" y="1059"/>
                        </a:cubicBezTo>
                      </a:path>
                    </a:pathLst>
                  </a:custGeom>
                  <a:solidFill>
                    <a:srgbClr val="FFFF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683" name="Oval 131"/>
                  <p:cNvSpPr>
                    <a:spLocks noChangeArrowheads="1"/>
                  </p:cNvSpPr>
                  <p:nvPr/>
                </p:nvSpPr>
                <p:spPr bwMode="auto">
                  <a:xfrm rot="3221407">
                    <a:off x="2083" y="3285"/>
                    <a:ext cx="900" cy="554"/>
                  </a:xfrm>
                  <a:prstGeom prst="ellipse">
                    <a:avLst/>
                  </a:prstGeom>
                  <a:solidFill>
                    <a:srgbClr val="00FF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682" name="Oval 130"/>
                  <p:cNvSpPr>
                    <a:spLocks noChangeArrowheads="1"/>
                  </p:cNvSpPr>
                  <p:nvPr/>
                </p:nvSpPr>
                <p:spPr bwMode="auto">
                  <a:xfrm>
                    <a:off x="2344" y="3408"/>
                    <a:ext cx="626" cy="573"/>
                  </a:xfrm>
                  <a:prstGeom prst="ellipse">
                    <a:avLst/>
                  </a:prstGeom>
                  <a:solidFill>
                    <a:srgbClr val="00FF00"/>
                  </a:solidFill>
                  <a:ln w="9525">
                    <a:solidFill>
                      <a:srgbClr val="00FF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681" name="Oval 129"/>
                  <p:cNvSpPr>
                    <a:spLocks noChangeArrowheads="1"/>
                  </p:cNvSpPr>
                  <p:nvPr/>
                </p:nvSpPr>
                <p:spPr bwMode="auto">
                  <a:xfrm>
                    <a:off x="1988" y="2048"/>
                    <a:ext cx="246" cy="305"/>
                  </a:xfrm>
                  <a:prstGeom prst="ellipse">
                    <a:avLst/>
                  </a:prstGeom>
                  <a:solidFill>
                    <a:srgbClr val="FFFF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680" name="AutoShape 128"/>
                  <p:cNvSpPr>
                    <a:spLocks noChangeArrowheads="1"/>
                  </p:cNvSpPr>
                  <p:nvPr/>
                </p:nvSpPr>
                <p:spPr bwMode="auto">
                  <a:xfrm rot="14527934">
                    <a:off x="2522" y="4375"/>
                    <a:ext cx="237" cy="640"/>
                  </a:xfrm>
                  <a:custGeom>
                    <a:avLst/>
                    <a:gdLst>
                      <a:gd name="T0" fmla="*/ 10860 w 21600"/>
                      <a:gd name="T1" fmla="*/ 2187 h 21600"/>
                      <a:gd name="T2" fmla="*/ 2928 w 21600"/>
                      <a:gd name="T3" fmla="*/ 10800 h 21600"/>
                      <a:gd name="T4" fmla="*/ 10860 w 21600"/>
                      <a:gd name="T5" fmla="*/ 21600 h 21600"/>
                      <a:gd name="T6" fmla="*/ 18672 w 21600"/>
                      <a:gd name="T7" fmla="*/ 10800 h 21600"/>
                      <a:gd name="T8" fmla="*/ 17694720 60000 65536"/>
                      <a:gd name="T9" fmla="*/ 11796480 60000 65536"/>
                      <a:gd name="T10" fmla="*/ 5898240 60000 65536"/>
                      <a:gd name="T11" fmla="*/ 0 60000 65536"/>
                      <a:gd name="T12" fmla="*/ 5037 w 21600"/>
                      <a:gd name="T13" fmla="*/ 2277 h 21600"/>
                      <a:gd name="T14" fmla="*/ 16557 w 21600"/>
                      <a:gd name="T15" fmla="*/ 13677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10860" y="2187"/>
                        </a:moveTo>
                        <a:cubicBezTo>
                          <a:pt x="10451" y="1746"/>
                          <a:pt x="9529" y="1018"/>
                          <a:pt x="9015" y="730"/>
                        </a:cubicBezTo>
                        <a:cubicBezTo>
                          <a:pt x="7865" y="152"/>
                          <a:pt x="6685" y="0"/>
                          <a:pt x="5415" y="0"/>
                        </a:cubicBezTo>
                        <a:cubicBezTo>
                          <a:pt x="4175" y="152"/>
                          <a:pt x="2995" y="575"/>
                          <a:pt x="1967" y="1305"/>
                        </a:cubicBezTo>
                        <a:cubicBezTo>
                          <a:pt x="1150" y="2187"/>
                          <a:pt x="575" y="3222"/>
                          <a:pt x="242" y="4220"/>
                        </a:cubicBezTo>
                        <a:cubicBezTo>
                          <a:pt x="0" y="5410"/>
                          <a:pt x="242" y="6560"/>
                          <a:pt x="575" y="7597"/>
                        </a:cubicBezTo>
                        <a:lnTo>
                          <a:pt x="10860" y="21600"/>
                        </a:lnTo>
                        <a:lnTo>
                          <a:pt x="20995" y="7597"/>
                        </a:lnTo>
                        <a:cubicBezTo>
                          <a:pt x="21480" y="6560"/>
                          <a:pt x="21600" y="5410"/>
                          <a:pt x="21480" y="4220"/>
                        </a:cubicBezTo>
                        <a:cubicBezTo>
                          <a:pt x="21115" y="3222"/>
                          <a:pt x="20420" y="2187"/>
                          <a:pt x="19632" y="1305"/>
                        </a:cubicBezTo>
                        <a:cubicBezTo>
                          <a:pt x="18575" y="575"/>
                          <a:pt x="17425" y="152"/>
                          <a:pt x="16275" y="0"/>
                        </a:cubicBezTo>
                        <a:cubicBezTo>
                          <a:pt x="15005" y="0"/>
                          <a:pt x="13735" y="152"/>
                          <a:pt x="12705" y="730"/>
                        </a:cubicBezTo>
                        <a:cubicBezTo>
                          <a:pt x="12176" y="1018"/>
                          <a:pt x="11254" y="1746"/>
                          <a:pt x="10860" y="2187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679" name="Oval 127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4686"/>
                    <a:ext cx="258" cy="225"/>
                  </a:xfrm>
                  <a:prstGeom prst="ellipse">
                    <a:avLst/>
                  </a:prstGeom>
                  <a:solidFill>
                    <a:srgbClr val="FFFF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678" name="Oval 126"/>
                  <p:cNvSpPr>
                    <a:spLocks noChangeArrowheads="1"/>
                  </p:cNvSpPr>
                  <p:nvPr/>
                </p:nvSpPr>
                <p:spPr bwMode="auto">
                  <a:xfrm>
                    <a:off x="2359" y="4681"/>
                    <a:ext cx="240" cy="205"/>
                  </a:xfrm>
                  <a:prstGeom prst="ellipse">
                    <a:avLst/>
                  </a:prstGeom>
                  <a:solidFill>
                    <a:srgbClr val="FFFF00"/>
                  </a:solidFill>
                  <a:ln w="9525">
                    <a:solidFill>
                      <a:srgbClr val="FFFF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3661" name="Group 109"/>
                <p:cNvGrpSpPr>
                  <a:grpSpLocks/>
                </p:cNvGrpSpPr>
                <p:nvPr/>
              </p:nvGrpSpPr>
              <p:grpSpPr bwMode="auto">
                <a:xfrm>
                  <a:off x="2961" y="2503"/>
                  <a:ext cx="581" cy="2686"/>
                  <a:chOff x="1906" y="2529"/>
                  <a:chExt cx="909" cy="3915"/>
                </a:xfrm>
              </p:grpSpPr>
              <p:grpSp>
                <p:nvGrpSpPr>
                  <p:cNvPr id="23670" name="Group 118"/>
                  <p:cNvGrpSpPr>
                    <a:grpSpLocks/>
                  </p:cNvGrpSpPr>
                  <p:nvPr/>
                </p:nvGrpSpPr>
                <p:grpSpPr bwMode="auto">
                  <a:xfrm>
                    <a:off x="2095" y="3964"/>
                    <a:ext cx="320" cy="2480"/>
                    <a:chOff x="2073" y="4063"/>
                    <a:chExt cx="400" cy="1741"/>
                  </a:xfrm>
                </p:grpSpPr>
                <p:sp>
                  <p:nvSpPr>
                    <p:cNvPr id="23676" name="AutoShape 1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73" y="4977"/>
                      <a:ext cx="400" cy="827"/>
                    </a:xfrm>
                    <a:prstGeom prst="flowChartSort">
                      <a:avLst/>
                    </a:prstGeom>
                    <a:solidFill>
                      <a:srgbClr val="FF9900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grpSp>
                  <p:nvGrpSpPr>
                    <p:cNvPr id="23671" name="Group 11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073" y="4063"/>
                      <a:ext cx="400" cy="1356"/>
                      <a:chOff x="2073" y="4063"/>
                      <a:chExt cx="400" cy="1356"/>
                    </a:xfrm>
                  </p:grpSpPr>
                  <p:sp>
                    <p:nvSpPr>
                      <p:cNvPr id="23675" name="AutoShape 123"/>
                      <p:cNvSpPr>
                        <a:spLocks noChangeArrowheads="1"/>
                      </p:cNvSpPr>
                      <p:nvPr/>
                    </p:nvSpPr>
                    <p:spPr bwMode="auto">
                      <a:xfrm flipH="1" flipV="1">
                        <a:off x="2073" y="4063"/>
                        <a:ext cx="400" cy="406"/>
                      </a:xfrm>
                      <a:prstGeom prst="flowChartPunchedTape">
                        <a:avLst/>
                      </a:prstGeom>
                      <a:solidFill>
                        <a:srgbClr val="FF9900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3674" name="AutoShape 122"/>
                      <p:cNvSpPr>
                        <a:spLocks noChangeArrowheads="1"/>
                      </p:cNvSpPr>
                      <p:nvPr/>
                    </p:nvSpPr>
                    <p:spPr bwMode="auto">
                      <a:xfrm flipH="1" flipV="1">
                        <a:off x="2073" y="5013"/>
                        <a:ext cx="400" cy="406"/>
                      </a:xfrm>
                      <a:prstGeom prst="flowChartPunchedTape">
                        <a:avLst/>
                      </a:prstGeom>
                      <a:solidFill>
                        <a:srgbClr val="FF9900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3673" name="AutoShape 121"/>
                      <p:cNvSpPr>
                        <a:spLocks noChangeArrowheads="1"/>
                      </p:cNvSpPr>
                      <p:nvPr/>
                    </p:nvSpPr>
                    <p:spPr bwMode="auto">
                      <a:xfrm flipH="1" flipV="1">
                        <a:off x="2073" y="4381"/>
                        <a:ext cx="400" cy="406"/>
                      </a:xfrm>
                      <a:prstGeom prst="flowChartPunchedTape">
                        <a:avLst/>
                      </a:prstGeom>
                      <a:solidFill>
                        <a:srgbClr val="FF9900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3672" name="AutoShape 120"/>
                      <p:cNvSpPr>
                        <a:spLocks noChangeArrowheads="1"/>
                      </p:cNvSpPr>
                      <p:nvPr/>
                    </p:nvSpPr>
                    <p:spPr bwMode="auto">
                      <a:xfrm flipH="1" flipV="1">
                        <a:off x="2073" y="4693"/>
                        <a:ext cx="400" cy="406"/>
                      </a:xfrm>
                      <a:prstGeom prst="flowChartPunchedTape">
                        <a:avLst/>
                      </a:prstGeom>
                      <a:solidFill>
                        <a:srgbClr val="FF9900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23662" name="Group 110"/>
                  <p:cNvGrpSpPr>
                    <a:grpSpLocks/>
                  </p:cNvGrpSpPr>
                  <p:nvPr/>
                </p:nvGrpSpPr>
                <p:grpSpPr bwMode="auto">
                  <a:xfrm>
                    <a:off x="1906" y="2529"/>
                    <a:ext cx="909" cy="1630"/>
                    <a:chOff x="1906" y="2529"/>
                    <a:chExt cx="909" cy="1630"/>
                  </a:xfrm>
                </p:grpSpPr>
                <p:grpSp>
                  <p:nvGrpSpPr>
                    <p:cNvPr id="23667" name="Group 115"/>
                    <p:cNvGrpSpPr>
                      <a:grpSpLocks/>
                    </p:cNvGrpSpPr>
                    <p:nvPr/>
                  </p:nvGrpSpPr>
                  <p:grpSpPr bwMode="auto">
                    <a:xfrm rot="292173">
                      <a:off x="2364" y="2529"/>
                      <a:ext cx="451" cy="1081"/>
                      <a:chOff x="2350" y="2803"/>
                      <a:chExt cx="609" cy="1081"/>
                    </a:xfrm>
                  </p:grpSpPr>
                  <p:sp>
                    <p:nvSpPr>
                      <p:cNvPr id="23669" name="Freeform 11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350" y="2803"/>
                        <a:ext cx="522" cy="1081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7" y="1081"/>
                          </a:cxn>
                          <a:cxn ang="0">
                            <a:pos x="17" y="770"/>
                          </a:cxn>
                          <a:cxn ang="0">
                            <a:pos x="122" y="319"/>
                          </a:cxn>
                          <a:cxn ang="0">
                            <a:pos x="450" y="50"/>
                          </a:cxn>
                          <a:cxn ang="0">
                            <a:pos x="717" y="18"/>
                          </a:cxn>
                        </a:cxnLst>
                        <a:rect l="0" t="0" r="r" b="b"/>
                        <a:pathLst>
                          <a:path w="717" h="1081">
                            <a:moveTo>
                              <a:pt x="17" y="1081"/>
                            </a:moveTo>
                            <a:cubicBezTo>
                              <a:pt x="8" y="989"/>
                              <a:pt x="0" y="897"/>
                              <a:pt x="17" y="770"/>
                            </a:cubicBezTo>
                            <a:cubicBezTo>
                              <a:pt x="34" y="643"/>
                              <a:pt x="50" y="439"/>
                              <a:pt x="122" y="319"/>
                            </a:cubicBezTo>
                            <a:cubicBezTo>
                              <a:pt x="194" y="199"/>
                              <a:pt x="351" y="100"/>
                              <a:pt x="450" y="50"/>
                            </a:cubicBezTo>
                            <a:cubicBezTo>
                              <a:pt x="549" y="0"/>
                              <a:pt x="633" y="9"/>
                              <a:pt x="717" y="18"/>
                            </a:cubicBezTo>
                          </a:path>
                        </a:pathLst>
                      </a:cu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3668" name="Oval 11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31" y="2814"/>
                        <a:ext cx="228" cy="107"/>
                      </a:xfrm>
                      <a:prstGeom prst="ellipse">
                        <a:avLst/>
                      </a:prstGeom>
                      <a:solidFill>
                        <a:srgbClr val="FF9900"/>
                      </a:soli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23664" name="Group 112"/>
                    <p:cNvGrpSpPr>
                      <a:grpSpLocks/>
                    </p:cNvGrpSpPr>
                    <p:nvPr/>
                  </p:nvGrpSpPr>
                  <p:grpSpPr bwMode="auto">
                    <a:xfrm rot="-522760">
                      <a:off x="2106" y="2540"/>
                      <a:ext cx="451" cy="1081"/>
                      <a:chOff x="2350" y="2803"/>
                      <a:chExt cx="609" cy="1081"/>
                    </a:xfrm>
                  </p:grpSpPr>
                  <p:sp>
                    <p:nvSpPr>
                      <p:cNvPr id="23666" name="Freeform 114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350" y="2803"/>
                        <a:ext cx="522" cy="1081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7" y="1081"/>
                          </a:cxn>
                          <a:cxn ang="0">
                            <a:pos x="17" y="770"/>
                          </a:cxn>
                          <a:cxn ang="0">
                            <a:pos x="122" y="319"/>
                          </a:cxn>
                          <a:cxn ang="0">
                            <a:pos x="450" y="50"/>
                          </a:cxn>
                          <a:cxn ang="0">
                            <a:pos x="717" y="18"/>
                          </a:cxn>
                        </a:cxnLst>
                        <a:rect l="0" t="0" r="r" b="b"/>
                        <a:pathLst>
                          <a:path w="717" h="1081">
                            <a:moveTo>
                              <a:pt x="17" y="1081"/>
                            </a:moveTo>
                            <a:cubicBezTo>
                              <a:pt x="8" y="989"/>
                              <a:pt x="0" y="897"/>
                              <a:pt x="17" y="770"/>
                            </a:cubicBezTo>
                            <a:cubicBezTo>
                              <a:pt x="34" y="643"/>
                              <a:pt x="50" y="439"/>
                              <a:pt x="122" y="319"/>
                            </a:cubicBezTo>
                            <a:cubicBezTo>
                              <a:pt x="194" y="199"/>
                              <a:pt x="351" y="100"/>
                              <a:pt x="450" y="50"/>
                            </a:cubicBezTo>
                            <a:cubicBezTo>
                              <a:pt x="549" y="0"/>
                              <a:pt x="633" y="9"/>
                              <a:pt x="717" y="18"/>
                            </a:cubicBezTo>
                          </a:path>
                        </a:pathLst>
                      </a:cu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3665" name="Oval 11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31" y="2814"/>
                        <a:ext cx="228" cy="107"/>
                      </a:xfrm>
                      <a:prstGeom prst="ellipse">
                        <a:avLst/>
                      </a:prstGeom>
                      <a:solidFill>
                        <a:srgbClr val="FF9900"/>
                      </a:soli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</p:grpSp>
                <p:sp>
                  <p:nvSpPr>
                    <p:cNvPr id="23663" name="Oval 1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906" y="3408"/>
                      <a:ext cx="684" cy="751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23657" name="Group 105"/>
                <p:cNvGrpSpPr>
                  <a:grpSpLocks/>
                </p:cNvGrpSpPr>
                <p:nvPr/>
              </p:nvGrpSpPr>
              <p:grpSpPr bwMode="auto">
                <a:xfrm rot="-4216664">
                  <a:off x="3393" y="3591"/>
                  <a:ext cx="628" cy="352"/>
                  <a:chOff x="3408" y="4583"/>
                  <a:chExt cx="648" cy="335"/>
                </a:xfrm>
              </p:grpSpPr>
              <p:sp>
                <p:nvSpPr>
                  <p:cNvPr id="23660" name="AutoShape 108"/>
                  <p:cNvSpPr>
                    <a:spLocks noChangeArrowheads="1"/>
                  </p:cNvSpPr>
                  <p:nvPr/>
                </p:nvSpPr>
                <p:spPr bwMode="auto">
                  <a:xfrm rot="7072066" flipH="1">
                    <a:off x="3609" y="4382"/>
                    <a:ext cx="237" cy="640"/>
                  </a:xfrm>
                  <a:custGeom>
                    <a:avLst/>
                    <a:gdLst>
                      <a:gd name="T0" fmla="*/ 10860 w 21600"/>
                      <a:gd name="T1" fmla="*/ 2187 h 21600"/>
                      <a:gd name="T2" fmla="*/ 2928 w 21600"/>
                      <a:gd name="T3" fmla="*/ 10800 h 21600"/>
                      <a:gd name="T4" fmla="*/ 10860 w 21600"/>
                      <a:gd name="T5" fmla="*/ 21600 h 21600"/>
                      <a:gd name="T6" fmla="*/ 18672 w 21600"/>
                      <a:gd name="T7" fmla="*/ 10800 h 21600"/>
                      <a:gd name="T8" fmla="*/ 17694720 60000 65536"/>
                      <a:gd name="T9" fmla="*/ 11796480 60000 65536"/>
                      <a:gd name="T10" fmla="*/ 5898240 60000 65536"/>
                      <a:gd name="T11" fmla="*/ 0 60000 65536"/>
                      <a:gd name="T12" fmla="*/ 5037 w 21600"/>
                      <a:gd name="T13" fmla="*/ 2277 h 21600"/>
                      <a:gd name="T14" fmla="*/ 16557 w 21600"/>
                      <a:gd name="T15" fmla="*/ 13677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10860" y="2187"/>
                        </a:moveTo>
                        <a:cubicBezTo>
                          <a:pt x="10451" y="1746"/>
                          <a:pt x="9529" y="1018"/>
                          <a:pt x="9015" y="730"/>
                        </a:cubicBezTo>
                        <a:cubicBezTo>
                          <a:pt x="7865" y="152"/>
                          <a:pt x="6685" y="0"/>
                          <a:pt x="5415" y="0"/>
                        </a:cubicBezTo>
                        <a:cubicBezTo>
                          <a:pt x="4175" y="152"/>
                          <a:pt x="2995" y="575"/>
                          <a:pt x="1967" y="1305"/>
                        </a:cubicBezTo>
                        <a:cubicBezTo>
                          <a:pt x="1150" y="2187"/>
                          <a:pt x="575" y="3222"/>
                          <a:pt x="242" y="4220"/>
                        </a:cubicBezTo>
                        <a:cubicBezTo>
                          <a:pt x="0" y="5410"/>
                          <a:pt x="242" y="6560"/>
                          <a:pt x="575" y="7597"/>
                        </a:cubicBezTo>
                        <a:lnTo>
                          <a:pt x="10860" y="21600"/>
                        </a:lnTo>
                        <a:lnTo>
                          <a:pt x="20995" y="7597"/>
                        </a:lnTo>
                        <a:cubicBezTo>
                          <a:pt x="21480" y="6560"/>
                          <a:pt x="21600" y="5410"/>
                          <a:pt x="21480" y="4220"/>
                        </a:cubicBezTo>
                        <a:cubicBezTo>
                          <a:pt x="21115" y="3222"/>
                          <a:pt x="20420" y="2187"/>
                          <a:pt x="19632" y="1305"/>
                        </a:cubicBezTo>
                        <a:cubicBezTo>
                          <a:pt x="18575" y="575"/>
                          <a:pt x="17425" y="152"/>
                          <a:pt x="16275" y="0"/>
                        </a:cubicBezTo>
                        <a:cubicBezTo>
                          <a:pt x="15005" y="0"/>
                          <a:pt x="13735" y="152"/>
                          <a:pt x="12705" y="730"/>
                        </a:cubicBezTo>
                        <a:cubicBezTo>
                          <a:pt x="12176" y="1018"/>
                          <a:pt x="11254" y="1746"/>
                          <a:pt x="10860" y="2187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659" name="Oval 107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798" y="4693"/>
                    <a:ext cx="258" cy="225"/>
                  </a:xfrm>
                  <a:prstGeom prst="ellipse">
                    <a:avLst/>
                  </a:prstGeom>
                  <a:solidFill>
                    <a:srgbClr val="FFFF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658" name="Oval 106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770" y="4688"/>
                    <a:ext cx="240" cy="205"/>
                  </a:xfrm>
                  <a:prstGeom prst="ellipse">
                    <a:avLst/>
                  </a:prstGeom>
                  <a:solidFill>
                    <a:srgbClr val="FFFF00"/>
                  </a:solidFill>
                  <a:ln w="9525">
                    <a:solidFill>
                      <a:srgbClr val="FFFF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3653" name="Group 101"/>
                <p:cNvGrpSpPr>
                  <a:grpSpLocks/>
                </p:cNvGrpSpPr>
                <p:nvPr/>
              </p:nvGrpSpPr>
              <p:grpSpPr bwMode="auto">
                <a:xfrm rot="4216664" flipH="1">
                  <a:off x="2367" y="3581"/>
                  <a:ext cx="628" cy="352"/>
                  <a:chOff x="3408" y="4583"/>
                  <a:chExt cx="648" cy="335"/>
                </a:xfrm>
              </p:grpSpPr>
              <p:sp>
                <p:nvSpPr>
                  <p:cNvPr id="23656" name="AutoShape 104"/>
                  <p:cNvSpPr>
                    <a:spLocks noChangeArrowheads="1"/>
                  </p:cNvSpPr>
                  <p:nvPr/>
                </p:nvSpPr>
                <p:spPr bwMode="auto">
                  <a:xfrm rot="7072066" flipH="1">
                    <a:off x="3609" y="4382"/>
                    <a:ext cx="237" cy="640"/>
                  </a:xfrm>
                  <a:custGeom>
                    <a:avLst/>
                    <a:gdLst>
                      <a:gd name="T0" fmla="*/ 10860 w 21600"/>
                      <a:gd name="T1" fmla="*/ 2187 h 21600"/>
                      <a:gd name="T2" fmla="*/ 2928 w 21600"/>
                      <a:gd name="T3" fmla="*/ 10800 h 21600"/>
                      <a:gd name="T4" fmla="*/ 10860 w 21600"/>
                      <a:gd name="T5" fmla="*/ 21600 h 21600"/>
                      <a:gd name="T6" fmla="*/ 18672 w 21600"/>
                      <a:gd name="T7" fmla="*/ 10800 h 21600"/>
                      <a:gd name="T8" fmla="*/ 17694720 60000 65536"/>
                      <a:gd name="T9" fmla="*/ 11796480 60000 65536"/>
                      <a:gd name="T10" fmla="*/ 5898240 60000 65536"/>
                      <a:gd name="T11" fmla="*/ 0 60000 65536"/>
                      <a:gd name="T12" fmla="*/ 5037 w 21600"/>
                      <a:gd name="T13" fmla="*/ 2277 h 21600"/>
                      <a:gd name="T14" fmla="*/ 16557 w 21600"/>
                      <a:gd name="T15" fmla="*/ 13677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10860" y="2187"/>
                        </a:moveTo>
                        <a:cubicBezTo>
                          <a:pt x="10451" y="1746"/>
                          <a:pt x="9529" y="1018"/>
                          <a:pt x="9015" y="730"/>
                        </a:cubicBezTo>
                        <a:cubicBezTo>
                          <a:pt x="7865" y="152"/>
                          <a:pt x="6685" y="0"/>
                          <a:pt x="5415" y="0"/>
                        </a:cubicBezTo>
                        <a:cubicBezTo>
                          <a:pt x="4175" y="152"/>
                          <a:pt x="2995" y="575"/>
                          <a:pt x="1967" y="1305"/>
                        </a:cubicBezTo>
                        <a:cubicBezTo>
                          <a:pt x="1150" y="2187"/>
                          <a:pt x="575" y="3222"/>
                          <a:pt x="242" y="4220"/>
                        </a:cubicBezTo>
                        <a:cubicBezTo>
                          <a:pt x="0" y="5410"/>
                          <a:pt x="242" y="6560"/>
                          <a:pt x="575" y="7597"/>
                        </a:cubicBezTo>
                        <a:lnTo>
                          <a:pt x="10860" y="21600"/>
                        </a:lnTo>
                        <a:lnTo>
                          <a:pt x="20995" y="7597"/>
                        </a:lnTo>
                        <a:cubicBezTo>
                          <a:pt x="21480" y="6560"/>
                          <a:pt x="21600" y="5410"/>
                          <a:pt x="21480" y="4220"/>
                        </a:cubicBezTo>
                        <a:cubicBezTo>
                          <a:pt x="21115" y="3222"/>
                          <a:pt x="20420" y="2187"/>
                          <a:pt x="19632" y="1305"/>
                        </a:cubicBezTo>
                        <a:cubicBezTo>
                          <a:pt x="18575" y="575"/>
                          <a:pt x="17425" y="152"/>
                          <a:pt x="16275" y="0"/>
                        </a:cubicBezTo>
                        <a:cubicBezTo>
                          <a:pt x="15005" y="0"/>
                          <a:pt x="13735" y="152"/>
                          <a:pt x="12705" y="730"/>
                        </a:cubicBezTo>
                        <a:cubicBezTo>
                          <a:pt x="12176" y="1018"/>
                          <a:pt x="11254" y="1746"/>
                          <a:pt x="10860" y="2187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655" name="Oval 103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798" y="4693"/>
                    <a:ext cx="258" cy="225"/>
                  </a:xfrm>
                  <a:prstGeom prst="ellipse">
                    <a:avLst/>
                  </a:prstGeom>
                  <a:solidFill>
                    <a:srgbClr val="FFFF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654" name="Oval 102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770" y="4688"/>
                    <a:ext cx="240" cy="205"/>
                  </a:xfrm>
                  <a:prstGeom prst="ellipse">
                    <a:avLst/>
                  </a:prstGeom>
                  <a:solidFill>
                    <a:srgbClr val="FFFF00"/>
                  </a:solidFill>
                  <a:ln w="9525">
                    <a:solidFill>
                      <a:srgbClr val="FFFF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23649" name="Group 97"/>
              <p:cNvGrpSpPr>
                <a:grpSpLocks/>
              </p:cNvGrpSpPr>
              <p:nvPr/>
            </p:nvGrpSpPr>
            <p:grpSpPr bwMode="auto">
              <a:xfrm>
                <a:off x="2216" y="4293"/>
                <a:ext cx="268" cy="363"/>
                <a:chOff x="4958" y="4573"/>
                <a:chExt cx="762" cy="817"/>
              </a:xfrm>
            </p:grpSpPr>
            <p:sp>
              <p:nvSpPr>
                <p:cNvPr id="23651" name="Oval 99"/>
                <p:cNvSpPr>
                  <a:spLocks noChangeArrowheads="1"/>
                </p:cNvSpPr>
                <p:nvPr/>
              </p:nvSpPr>
              <p:spPr bwMode="auto">
                <a:xfrm>
                  <a:off x="4958" y="4573"/>
                  <a:ext cx="762" cy="817"/>
                </a:xfrm>
                <a:prstGeom prst="ellipse">
                  <a:avLst/>
                </a:prstGeom>
                <a:solidFill>
                  <a:srgbClr val="FABF8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3650" name="WordArt 98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5087" y="4763"/>
                  <a:ext cx="544" cy="387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 rtl="0"/>
                  <a:r>
                    <a:rPr lang="ru-RU" sz="900" b="1" kern="10" spc="0" smtClean="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  <a:effectLst/>
                      <a:latin typeface="Times New Roman"/>
                      <a:cs typeface="Times New Roman"/>
                    </a:rPr>
                    <a:t>п</a:t>
                  </a:r>
                  <a:endParaRPr lang="ru-RU" sz="900" b="1" kern="10" spc="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/>
                    <a:latin typeface="Times New Roman"/>
                    <a:cs typeface="Times New Roman"/>
                  </a:endParaRPr>
                </a:p>
              </p:txBody>
            </p:sp>
          </p:grpSp>
        </p:grpSp>
        <p:grpSp>
          <p:nvGrpSpPr>
            <p:cNvPr id="23601" name="Group 49"/>
            <p:cNvGrpSpPr>
              <a:grpSpLocks/>
            </p:cNvGrpSpPr>
            <p:nvPr/>
          </p:nvGrpSpPr>
          <p:grpSpPr bwMode="auto">
            <a:xfrm rot="-4520919">
              <a:off x="9923" y="7841"/>
              <a:ext cx="944" cy="948"/>
              <a:chOff x="3981" y="2197"/>
              <a:chExt cx="944" cy="948"/>
            </a:xfrm>
          </p:grpSpPr>
          <p:grpSp>
            <p:nvGrpSpPr>
              <p:cNvPr id="23605" name="Group 53"/>
              <p:cNvGrpSpPr>
                <a:grpSpLocks/>
              </p:cNvGrpSpPr>
              <p:nvPr/>
            </p:nvGrpSpPr>
            <p:grpSpPr bwMode="auto">
              <a:xfrm>
                <a:off x="3981" y="2197"/>
                <a:ext cx="944" cy="948"/>
                <a:chOff x="1661" y="1663"/>
                <a:chExt cx="3047" cy="4173"/>
              </a:xfrm>
            </p:grpSpPr>
            <p:grpSp>
              <p:nvGrpSpPr>
                <p:cNvPr id="23639" name="Group 87"/>
                <p:cNvGrpSpPr>
                  <a:grpSpLocks/>
                </p:cNvGrpSpPr>
                <p:nvPr/>
              </p:nvGrpSpPr>
              <p:grpSpPr bwMode="auto">
                <a:xfrm>
                  <a:off x="1661" y="1663"/>
                  <a:ext cx="1461" cy="4166"/>
                  <a:chOff x="1661" y="1663"/>
                  <a:chExt cx="1461" cy="4166"/>
                </a:xfrm>
              </p:grpSpPr>
              <p:sp>
                <p:nvSpPr>
                  <p:cNvPr id="23647" name="Freeform 95"/>
                  <p:cNvSpPr>
                    <a:spLocks/>
                  </p:cNvSpPr>
                  <p:nvPr/>
                </p:nvSpPr>
                <p:spPr bwMode="auto">
                  <a:xfrm rot="20994454" flipH="1">
                    <a:off x="1661" y="1663"/>
                    <a:ext cx="1461" cy="4166"/>
                  </a:xfrm>
                  <a:custGeom>
                    <a:avLst/>
                    <a:gdLst/>
                    <a:ahLst/>
                    <a:cxnLst>
                      <a:cxn ang="0">
                        <a:pos x="16" y="2190"/>
                      </a:cxn>
                      <a:cxn ang="0">
                        <a:pos x="91" y="1359"/>
                      </a:cxn>
                      <a:cxn ang="0">
                        <a:pos x="304" y="463"/>
                      </a:cxn>
                      <a:cxn ang="0">
                        <a:pos x="573" y="10"/>
                      </a:cxn>
                      <a:cxn ang="0">
                        <a:pos x="798" y="525"/>
                      </a:cxn>
                      <a:cxn ang="0">
                        <a:pos x="995" y="1113"/>
                      </a:cxn>
                      <a:cxn ang="0">
                        <a:pos x="995" y="1492"/>
                      </a:cxn>
                      <a:cxn ang="0">
                        <a:pos x="766" y="1815"/>
                      </a:cxn>
                      <a:cxn ang="0">
                        <a:pos x="188" y="2367"/>
                      </a:cxn>
                      <a:cxn ang="0">
                        <a:pos x="766" y="2402"/>
                      </a:cxn>
                      <a:cxn ang="0">
                        <a:pos x="895" y="2806"/>
                      </a:cxn>
                      <a:cxn ang="0">
                        <a:pos x="788" y="3041"/>
                      </a:cxn>
                      <a:cxn ang="0">
                        <a:pos x="336" y="2806"/>
                      </a:cxn>
                      <a:cxn ang="0">
                        <a:pos x="734" y="3158"/>
                      </a:cxn>
                      <a:cxn ang="0">
                        <a:pos x="995" y="3327"/>
                      </a:cxn>
                      <a:cxn ang="0">
                        <a:pos x="906" y="3460"/>
                      </a:cxn>
                      <a:cxn ang="0">
                        <a:pos x="188" y="2684"/>
                      </a:cxn>
                      <a:cxn ang="0">
                        <a:pos x="16" y="2190"/>
                      </a:cxn>
                    </a:cxnLst>
                    <a:rect l="0" t="0" r="r" b="b"/>
                    <a:pathLst>
                      <a:path w="1040" h="3567">
                        <a:moveTo>
                          <a:pt x="16" y="2190"/>
                        </a:moveTo>
                        <a:cubicBezTo>
                          <a:pt x="0" y="1969"/>
                          <a:pt x="43" y="1647"/>
                          <a:pt x="91" y="1359"/>
                        </a:cubicBezTo>
                        <a:cubicBezTo>
                          <a:pt x="139" y="1071"/>
                          <a:pt x="224" y="688"/>
                          <a:pt x="304" y="463"/>
                        </a:cubicBezTo>
                        <a:cubicBezTo>
                          <a:pt x="384" y="238"/>
                          <a:pt x="491" y="0"/>
                          <a:pt x="573" y="10"/>
                        </a:cubicBezTo>
                        <a:cubicBezTo>
                          <a:pt x="655" y="20"/>
                          <a:pt x="728" y="341"/>
                          <a:pt x="798" y="525"/>
                        </a:cubicBezTo>
                        <a:cubicBezTo>
                          <a:pt x="868" y="709"/>
                          <a:pt x="962" y="952"/>
                          <a:pt x="995" y="1113"/>
                        </a:cubicBezTo>
                        <a:cubicBezTo>
                          <a:pt x="1028" y="1274"/>
                          <a:pt x="1033" y="1375"/>
                          <a:pt x="995" y="1492"/>
                        </a:cubicBezTo>
                        <a:cubicBezTo>
                          <a:pt x="957" y="1609"/>
                          <a:pt x="900" y="1669"/>
                          <a:pt x="766" y="1815"/>
                        </a:cubicBezTo>
                        <a:cubicBezTo>
                          <a:pt x="632" y="1961"/>
                          <a:pt x="188" y="2269"/>
                          <a:pt x="188" y="2367"/>
                        </a:cubicBezTo>
                        <a:cubicBezTo>
                          <a:pt x="188" y="2465"/>
                          <a:pt x="648" y="2329"/>
                          <a:pt x="766" y="2402"/>
                        </a:cubicBezTo>
                        <a:cubicBezTo>
                          <a:pt x="884" y="2475"/>
                          <a:pt x="891" y="2700"/>
                          <a:pt x="895" y="2806"/>
                        </a:cubicBezTo>
                        <a:cubicBezTo>
                          <a:pt x="899" y="2912"/>
                          <a:pt x="881" y="3041"/>
                          <a:pt x="788" y="3041"/>
                        </a:cubicBezTo>
                        <a:cubicBezTo>
                          <a:pt x="695" y="3041"/>
                          <a:pt x="345" y="2787"/>
                          <a:pt x="336" y="2806"/>
                        </a:cubicBezTo>
                        <a:cubicBezTo>
                          <a:pt x="327" y="2825"/>
                          <a:pt x="624" y="3071"/>
                          <a:pt x="734" y="3158"/>
                        </a:cubicBezTo>
                        <a:cubicBezTo>
                          <a:pt x="844" y="3245"/>
                          <a:pt x="966" y="3277"/>
                          <a:pt x="995" y="3327"/>
                        </a:cubicBezTo>
                        <a:cubicBezTo>
                          <a:pt x="1024" y="3377"/>
                          <a:pt x="1040" y="3567"/>
                          <a:pt x="906" y="3460"/>
                        </a:cubicBezTo>
                        <a:cubicBezTo>
                          <a:pt x="772" y="3353"/>
                          <a:pt x="336" y="2905"/>
                          <a:pt x="188" y="2684"/>
                        </a:cubicBezTo>
                        <a:cubicBezTo>
                          <a:pt x="40" y="2463"/>
                          <a:pt x="32" y="2411"/>
                          <a:pt x="16" y="2190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646" name="Freeform 94"/>
                  <p:cNvSpPr>
                    <a:spLocks/>
                  </p:cNvSpPr>
                  <p:nvPr/>
                </p:nvSpPr>
                <p:spPr bwMode="auto">
                  <a:xfrm>
                    <a:off x="1868" y="2491"/>
                    <a:ext cx="976" cy="1394"/>
                  </a:xfrm>
                  <a:custGeom>
                    <a:avLst/>
                    <a:gdLst/>
                    <a:ahLst/>
                    <a:cxnLst>
                      <a:cxn ang="0">
                        <a:pos x="618" y="1394"/>
                      </a:cxn>
                      <a:cxn ang="0">
                        <a:pos x="324" y="1171"/>
                      </a:cxn>
                      <a:cxn ang="0">
                        <a:pos x="53" y="997"/>
                      </a:cxn>
                      <a:cxn ang="0">
                        <a:pos x="5" y="751"/>
                      </a:cxn>
                      <a:cxn ang="0">
                        <a:pos x="53" y="410"/>
                      </a:cxn>
                      <a:cxn ang="0">
                        <a:pos x="109" y="101"/>
                      </a:cxn>
                      <a:cxn ang="0">
                        <a:pos x="249" y="10"/>
                      </a:cxn>
                      <a:cxn ang="0">
                        <a:pos x="514" y="101"/>
                      </a:cxn>
                      <a:cxn ang="0">
                        <a:pos x="764" y="615"/>
                      </a:cxn>
                      <a:cxn ang="0">
                        <a:pos x="976" y="1059"/>
                      </a:cxn>
                    </a:cxnLst>
                    <a:rect l="0" t="0" r="r" b="b"/>
                    <a:pathLst>
                      <a:path w="976" h="1394">
                        <a:moveTo>
                          <a:pt x="618" y="1394"/>
                        </a:moveTo>
                        <a:cubicBezTo>
                          <a:pt x="518" y="1315"/>
                          <a:pt x="418" y="1237"/>
                          <a:pt x="324" y="1171"/>
                        </a:cubicBezTo>
                        <a:cubicBezTo>
                          <a:pt x="230" y="1105"/>
                          <a:pt x="106" y="1067"/>
                          <a:pt x="53" y="997"/>
                        </a:cubicBezTo>
                        <a:cubicBezTo>
                          <a:pt x="0" y="927"/>
                          <a:pt x="5" y="849"/>
                          <a:pt x="5" y="751"/>
                        </a:cubicBezTo>
                        <a:cubicBezTo>
                          <a:pt x="5" y="653"/>
                          <a:pt x="36" y="518"/>
                          <a:pt x="53" y="410"/>
                        </a:cubicBezTo>
                        <a:cubicBezTo>
                          <a:pt x="70" y="302"/>
                          <a:pt x="76" y="168"/>
                          <a:pt x="109" y="101"/>
                        </a:cubicBezTo>
                        <a:cubicBezTo>
                          <a:pt x="142" y="34"/>
                          <a:pt x="182" y="10"/>
                          <a:pt x="249" y="10"/>
                        </a:cubicBezTo>
                        <a:cubicBezTo>
                          <a:pt x="316" y="10"/>
                          <a:pt x="428" y="0"/>
                          <a:pt x="514" y="101"/>
                        </a:cubicBezTo>
                        <a:cubicBezTo>
                          <a:pt x="600" y="202"/>
                          <a:pt x="687" y="455"/>
                          <a:pt x="764" y="615"/>
                        </a:cubicBezTo>
                        <a:cubicBezTo>
                          <a:pt x="841" y="775"/>
                          <a:pt x="908" y="917"/>
                          <a:pt x="976" y="1059"/>
                        </a:cubicBezTo>
                      </a:path>
                    </a:pathLst>
                  </a:custGeom>
                  <a:solidFill>
                    <a:srgbClr val="7030A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645" name="Oval 93"/>
                  <p:cNvSpPr>
                    <a:spLocks noChangeArrowheads="1"/>
                  </p:cNvSpPr>
                  <p:nvPr/>
                </p:nvSpPr>
                <p:spPr bwMode="auto">
                  <a:xfrm rot="3221407">
                    <a:off x="2083" y="3285"/>
                    <a:ext cx="900" cy="554"/>
                  </a:xfrm>
                  <a:prstGeom prst="ellipse">
                    <a:avLst/>
                  </a:prstGeom>
                  <a:solidFill>
                    <a:srgbClr val="FFFF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644" name="Oval 92"/>
                  <p:cNvSpPr>
                    <a:spLocks noChangeArrowheads="1"/>
                  </p:cNvSpPr>
                  <p:nvPr/>
                </p:nvSpPr>
                <p:spPr bwMode="auto">
                  <a:xfrm>
                    <a:off x="2344" y="3408"/>
                    <a:ext cx="626" cy="573"/>
                  </a:xfrm>
                  <a:prstGeom prst="ellipse">
                    <a:avLst/>
                  </a:prstGeom>
                  <a:solidFill>
                    <a:srgbClr val="FFFF00"/>
                  </a:solidFill>
                  <a:ln w="9525">
                    <a:solidFill>
                      <a:srgbClr val="FFFF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643" name="Oval 91"/>
                  <p:cNvSpPr>
                    <a:spLocks noChangeArrowheads="1"/>
                  </p:cNvSpPr>
                  <p:nvPr/>
                </p:nvSpPr>
                <p:spPr bwMode="auto">
                  <a:xfrm>
                    <a:off x="1988" y="2048"/>
                    <a:ext cx="246" cy="305"/>
                  </a:xfrm>
                  <a:prstGeom prst="ellipse">
                    <a:avLst/>
                  </a:prstGeom>
                  <a:solidFill>
                    <a:srgbClr val="7030A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642" name="AutoShape 90"/>
                  <p:cNvSpPr>
                    <a:spLocks noChangeArrowheads="1"/>
                  </p:cNvSpPr>
                  <p:nvPr/>
                </p:nvSpPr>
                <p:spPr bwMode="auto">
                  <a:xfrm rot="14527934">
                    <a:off x="2522" y="4375"/>
                    <a:ext cx="237" cy="640"/>
                  </a:xfrm>
                  <a:custGeom>
                    <a:avLst/>
                    <a:gdLst>
                      <a:gd name="T0" fmla="*/ 10860 w 21600"/>
                      <a:gd name="T1" fmla="*/ 2187 h 21600"/>
                      <a:gd name="T2" fmla="*/ 2928 w 21600"/>
                      <a:gd name="T3" fmla="*/ 10800 h 21600"/>
                      <a:gd name="T4" fmla="*/ 10860 w 21600"/>
                      <a:gd name="T5" fmla="*/ 21600 h 21600"/>
                      <a:gd name="T6" fmla="*/ 18672 w 21600"/>
                      <a:gd name="T7" fmla="*/ 10800 h 21600"/>
                      <a:gd name="T8" fmla="*/ 17694720 60000 65536"/>
                      <a:gd name="T9" fmla="*/ 11796480 60000 65536"/>
                      <a:gd name="T10" fmla="*/ 5898240 60000 65536"/>
                      <a:gd name="T11" fmla="*/ 0 60000 65536"/>
                      <a:gd name="T12" fmla="*/ 5037 w 21600"/>
                      <a:gd name="T13" fmla="*/ 2277 h 21600"/>
                      <a:gd name="T14" fmla="*/ 16557 w 21600"/>
                      <a:gd name="T15" fmla="*/ 13677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10860" y="2187"/>
                        </a:moveTo>
                        <a:cubicBezTo>
                          <a:pt x="10451" y="1746"/>
                          <a:pt x="9529" y="1018"/>
                          <a:pt x="9015" y="730"/>
                        </a:cubicBezTo>
                        <a:cubicBezTo>
                          <a:pt x="7865" y="152"/>
                          <a:pt x="6685" y="0"/>
                          <a:pt x="5415" y="0"/>
                        </a:cubicBezTo>
                        <a:cubicBezTo>
                          <a:pt x="4175" y="152"/>
                          <a:pt x="2995" y="575"/>
                          <a:pt x="1967" y="1305"/>
                        </a:cubicBezTo>
                        <a:cubicBezTo>
                          <a:pt x="1150" y="2187"/>
                          <a:pt x="575" y="3222"/>
                          <a:pt x="242" y="4220"/>
                        </a:cubicBezTo>
                        <a:cubicBezTo>
                          <a:pt x="0" y="5410"/>
                          <a:pt x="242" y="6560"/>
                          <a:pt x="575" y="7597"/>
                        </a:cubicBezTo>
                        <a:lnTo>
                          <a:pt x="10860" y="21600"/>
                        </a:lnTo>
                        <a:lnTo>
                          <a:pt x="20995" y="7597"/>
                        </a:lnTo>
                        <a:cubicBezTo>
                          <a:pt x="21480" y="6560"/>
                          <a:pt x="21600" y="5410"/>
                          <a:pt x="21480" y="4220"/>
                        </a:cubicBezTo>
                        <a:cubicBezTo>
                          <a:pt x="21115" y="3222"/>
                          <a:pt x="20420" y="2187"/>
                          <a:pt x="19632" y="1305"/>
                        </a:cubicBezTo>
                        <a:cubicBezTo>
                          <a:pt x="18575" y="575"/>
                          <a:pt x="17425" y="152"/>
                          <a:pt x="16275" y="0"/>
                        </a:cubicBezTo>
                        <a:cubicBezTo>
                          <a:pt x="15005" y="0"/>
                          <a:pt x="13735" y="152"/>
                          <a:pt x="12705" y="730"/>
                        </a:cubicBezTo>
                        <a:cubicBezTo>
                          <a:pt x="12176" y="1018"/>
                          <a:pt x="11254" y="1746"/>
                          <a:pt x="10860" y="2187"/>
                        </a:cubicBezTo>
                        <a:close/>
                      </a:path>
                    </a:pathLst>
                  </a:custGeom>
                  <a:solidFill>
                    <a:srgbClr val="7030A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641" name="Oval 89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4686"/>
                    <a:ext cx="258" cy="225"/>
                  </a:xfrm>
                  <a:prstGeom prst="ellipse">
                    <a:avLst/>
                  </a:prstGeom>
                  <a:solidFill>
                    <a:srgbClr val="FFFF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640" name="Oval 88"/>
                  <p:cNvSpPr>
                    <a:spLocks noChangeArrowheads="1"/>
                  </p:cNvSpPr>
                  <p:nvPr/>
                </p:nvSpPr>
                <p:spPr bwMode="auto">
                  <a:xfrm>
                    <a:off x="2359" y="4681"/>
                    <a:ext cx="240" cy="205"/>
                  </a:xfrm>
                  <a:prstGeom prst="ellipse">
                    <a:avLst/>
                  </a:prstGeom>
                  <a:solidFill>
                    <a:srgbClr val="7030A0"/>
                  </a:solidFill>
                  <a:ln w="9525">
                    <a:solidFill>
                      <a:srgbClr val="7030A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3630" name="Group 78"/>
                <p:cNvGrpSpPr>
                  <a:grpSpLocks/>
                </p:cNvGrpSpPr>
                <p:nvPr/>
              </p:nvGrpSpPr>
              <p:grpSpPr bwMode="auto">
                <a:xfrm flipH="1">
                  <a:off x="3247" y="1670"/>
                  <a:ext cx="1461" cy="4166"/>
                  <a:chOff x="1661" y="1663"/>
                  <a:chExt cx="1461" cy="4166"/>
                </a:xfrm>
              </p:grpSpPr>
              <p:sp>
                <p:nvSpPr>
                  <p:cNvPr id="23638" name="Freeform 86"/>
                  <p:cNvSpPr>
                    <a:spLocks/>
                  </p:cNvSpPr>
                  <p:nvPr/>
                </p:nvSpPr>
                <p:spPr bwMode="auto">
                  <a:xfrm rot="20994454" flipH="1">
                    <a:off x="1661" y="1663"/>
                    <a:ext cx="1461" cy="4166"/>
                  </a:xfrm>
                  <a:custGeom>
                    <a:avLst/>
                    <a:gdLst/>
                    <a:ahLst/>
                    <a:cxnLst>
                      <a:cxn ang="0">
                        <a:pos x="16" y="2190"/>
                      </a:cxn>
                      <a:cxn ang="0">
                        <a:pos x="91" y="1359"/>
                      </a:cxn>
                      <a:cxn ang="0">
                        <a:pos x="304" y="463"/>
                      </a:cxn>
                      <a:cxn ang="0">
                        <a:pos x="573" y="10"/>
                      </a:cxn>
                      <a:cxn ang="0">
                        <a:pos x="798" y="525"/>
                      </a:cxn>
                      <a:cxn ang="0">
                        <a:pos x="995" y="1113"/>
                      </a:cxn>
                      <a:cxn ang="0">
                        <a:pos x="995" y="1492"/>
                      </a:cxn>
                      <a:cxn ang="0">
                        <a:pos x="766" y="1815"/>
                      </a:cxn>
                      <a:cxn ang="0">
                        <a:pos x="188" y="2367"/>
                      </a:cxn>
                      <a:cxn ang="0">
                        <a:pos x="766" y="2402"/>
                      </a:cxn>
                      <a:cxn ang="0">
                        <a:pos x="895" y="2806"/>
                      </a:cxn>
                      <a:cxn ang="0">
                        <a:pos x="788" y="3041"/>
                      </a:cxn>
                      <a:cxn ang="0">
                        <a:pos x="336" y="2806"/>
                      </a:cxn>
                      <a:cxn ang="0">
                        <a:pos x="734" y="3158"/>
                      </a:cxn>
                      <a:cxn ang="0">
                        <a:pos x="995" y="3327"/>
                      </a:cxn>
                      <a:cxn ang="0">
                        <a:pos x="906" y="3460"/>
                      </a:cxn>
                      <a:cxn ang="0">
                        <a:pos x="188" y="2684"/>
                      </a:cxn>
                      <a:cxn ang="0">
                        <a:pos x="16" y="2190"/>
                      </a:cxn>
                    </a:cxnLst>
                    <a:rect l="0" t="0" r="r" b="b"/>
                    <a:pathLst>
                      <a:path w="1040" h="3567">
                        <a:moveTo>
                          <a:pt x="16" y="2190"/>
                        </a:moveTo>
                        <a:cubicBezTo>
                          <a:pt x="0" y="1969"/>
                          <a:pt x="43" y="1647"/>
                          <a:pt x="91" y="1359"/>
                        </a:cubicBezTo>
                        <a:cubicBezTo>
                          <a:pt x="139" y="1071"/>
                          <a:pt x="224" y="688"/>
                          <a:pt x="304" y="463"/>
                        </a:cubicBezTo>
                        <a:cubicBezTo>
                          <a:pt x="384" y="238"/>
                          <a:pt x="491" y="0"/>
                          <a:pt x="573" y="10"/>
                        </a:cubicBezTo>
                        <a:cubicBezTo>
                          <a:pt x="655" y="20"/>
                          <a:pt x="728" y="341"/>
                          <a:pt x="798" y="525"/>
                        </a:cubicBezTo>
                        <a:cubicBezTo>
                          <a:pt x="868" y="709"/>
                          <a:pt x="962" y="952"/>
                          <a:pt x="995" y="1113"/>
                        </a:cubicBezTo>
                        <a:cubicBezTo>
                          <a:pt x="1028" y="1274"/>
                          <a:pt x="1033" y="1375"/>
                          <a:pt x="995" y="1492"/>
                        </a:cubicBezTo>
                        <a:cubicBezTo>
                          <a:pt x="957" y="1609"/>
                          <a:pt x="900" y="1669"/>
                          <a:pt x="766" y="1815"/>
                        </a:cubicBezTo>
                        <a:cubicBezTo>
                          <a:pt x="632" y="1961"/>
                          <a:pt x="188" y="2269"/>
                          <a:pt x="188" y="2367"/>
                        </a:cubicBezTo>
                        <a:cubicBezTo>
                          <a:pt x="188" y="2465"/>
                          <a:pt x="648" y="2329"/>
                          <a:pt x="766" y="2402"/>
                        </a:cubicBezTo>
                        <a:cubicBezTo>
                          <a:pt x="884" y="2475"/>
                          <a:pt x="891" y="2700"/>
                          <a:pt x="895" y="2806"/>
                        </a:cubicBezTo>
                        <a:cubicBezTo>
                          <a:pt x="899" y="2912"/>
                          <a:pt x="881" y="3041"/>
                          <a:pt x="788" y="3041"/>
                        </a:cubicBezTo>
                        <a:cubicBezTo>
                          <a:pt x="695" y="3041"/>
                          <a:pt x="345" y="2787"/>
                          <a:pt x="336" y="2806"/>
                        </a:cubicBezTo>
                        <a:cubicBezTo>
                          <a:pt x="327" y="2825"/>
                          <a:pt x="624" y="3071"/>
                          <a:pt x="734" y="3158"/>
                        </a:cubicBezTo>
                        <a:cubicBezTo>
                          <a:pt x="844" y="3245"/>
                          <a:pt x="966" y="3277"/>
                          <a:pt x="995" y="3327"/>
                        </a:cubicBezTo>
                        <a:cubicBezTo>
                          <a:pt x="1024" y="3377"/>
                          <a:pt x="1040" y="3567"/>
                          <a:pt x="906" y="3460"/>
                        </a:cubicBezTo>
                        <a:cubicBezTo>
                          <a:pt x="772" y="3353"/>
                          <a:pt x="336" y="2905"/>
                          <a:pt x="188" y="2684"/>
                        </a:cubicBezTo>
                        <a:cubicBezTo>
                          <a:pt x="40" y="2463"/>
                          <a:pt x="32" y="2411"/>
                          <a:pt x="16" y="2190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637" name="Freeform 85"/>
                  <p:cNvSpPr>
                    <a:spLocks/>
                  </p:cNvSpPr>
                  <p:nvPr/>
                </p:nvSpPr>
                <p:spPr bwMode="auto">
                  <a:xfrm>
                    <a:off x="1868" y="2491"/>
                    <a:ext cx="976" cy="1394"/>
                  </a:xfrm>
                  <a:custGeom>
                    <a:avLst/>
                    <a:gdLst/>
                    <a:ahLst/>
                    <a:cxnLst>
                      <a:cxn ang="0">
                        <a:pos x="618" y="1394"/>
                      </a:cxn>
                      <a:cxn ang="0">
                        <a:pos x="324" y="1171"/>
                      </a:cxn>
                      <a:cxn ang="0">
                        <a:pos x="53" y="997"/>
                      </a:cxn>
                      <a:cxn ang="0">
                        <a:pos x="5" y="751"/>
                      </a:cxn>
                      <a:cxn ang="0">
                        <a:pos x="53" y="410"/>
                      </a:cxn>
                      <a:cxn ang="0">
                        <a:pos x="109" y="101"/>
                      </a:cxn>
                      <a:cxn ang="0">
                        <a:pos x="249" y="10"/>
                      </a:cxn>
                      <a:cxn ang="0">
                        <a:pos x="514" y="101"/>
                      </a:cxn>
                      <a:cxn ang="0">
                        <a:pos x="764" y="615"/>
                      </a:cxn>
                      <a:cxn ang="0">
                        <a:pos x="976" y="1059"/>
                      </a:cxn>
                    </a:cxnLst>
                    <a:rect l="0" t="0" r="r" b="b"/>
                    <a:pathLst>
                      <a:path w="976" h="1394">
                        <a:moveTo>
                          <a:pt x="618" y="1394"/>
                        </a:moveTo>
                        <a:cubicBezTo>
                          <a:pt x="518" y="1315"/>
                          <a:pt x="418" y="1237"/>
                          <a:pt x="324" y="1171"/>
                        </a:cubicBezTo>
                        <a:cubicBezTo>
                          <a:pt x="230" y="1105"/>
                          <a:pt x="106" y="1067"/>
                          <a:pt x="53" y="997"/>
                        </a:cubicBezTo>
                        <a:cubicBezTo>
                          <a:pt x="0" y="927"/>
                          <a:pt x="5" y="849"/>
                          <a:pt x="5" y="751"/>
                        </a:cubicBezTo>
                        <a:cubicBezTo>
                          <a:pt x="5" y="653"/>
                          <a:pt x="36" y="518"/>
                          <a:pt x="53" y="410"/>
                        </a:cubicBezTo>
                        <a:cubicBezTo>
                          <a:pt x="70" y="302"/>
                          <a:pt x="76" y="168"/>
                          <a:pt x="109" y="101"/>
                        </a:cubicBezTo>
                        <a:cubicBezTo>
                          <a:pt x="142" y="34"/>
                          <a:pt x="182" y="10"/>
                          <a:pt x="249" y="10"/>
                        </a:cubicBezTo>
                        <a:cubicBezTo>
                          <a:pt x="316" y="10"/>
                          <a:pt x="428" y="0"/>
                          <a:pt x="514" y="101"/>
                        </a:cubicBezTo>
                        <a:cubicBezTo>
                          <a:pt x="600" y="202"/>
                          <a:pt x="687" y="455"/>
                          <a:pt x="764" y="615"/>
                        </a:cubicBezTo>
                        <a:cubicBezTo>
                          <a:pt x="841" y="775"/>
                          <a:pt x="908" y="917"/>
                          <a:pt x="976" y="1059"/>
                        </a:cubicBezTo>
                      </a:path>
                    </a:pathLst>
                  </a:custGeom>
                  <a:solidFill>
                    <a:srgbClr val="7030A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636" name="Oval 84"/>
                  <p:cNvSpPr>
                    <a:spLocks noChangeArrowheads="1"/>
                  </p:cNvSpPr>
                  <p:nvPr/>
                </p:nvSpPr>
                <p:spPr bwMode="auto">
                  <a:xfrm rot="3221407">
                    <a:off x="2083" y="3285"/>
                    <a:ext cx="900" cy="554"/>
                  </a:xfrm>
                  <a:prstGeom prst="ellipse">
                    <a:avLst/>
                  </a:prstGeom>
                  <a:solidFill>
                    <a:srgbClr val="FFFF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635" name="Oval 83"/>
                  <p:cNvSpPr>
                    <a:spLocks noChangeArrowheads="1"/>
                  </p:cNvSpPr>
                  <p:nvPr/>
                </p:nvSpPr>
                <p:spPr bwMode="auto">
                  <a:xfrm>
                    <a:off x="2344" y="3408"/>
                    <a:ext cx="626" cy="573"/>
                  </a:xfrm>
                  <a:prstGeom prst="ellipse">
                    <a:avLst/>
                  </a:prstGeom>
                  <a:solidFill>
                    <a:srgbClr val="FFFF00"/>
                  </a:solidFill>
                  <a:ln w="9525">
                    <a:solidFill>
                      <a:srgbClr val="FFFF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634" name="Oval 82"/>
                  <p:cNvSpPr>
                    <a:spLocks noChangeArrowheads="1"/>
                  </p:cNvSpPr>
                  <p:nvPr/>
                </p:nvSpPr>
                <p:spPr bwMode="auto">
                  <a:xfrm>
                    <a:off x="1988" y="2048"/>
                    <a:ext cx="246" cy="305"/>
                  </a:xfrm>
                  <a:prstGeom prst="ellipse">
                    <a:avLst/>
                  </a:prstGeom>
                  <a:solidFill>
                    <a:srgbClr val="7030A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633" name="AutoShape 81"/>
                  <p:cNvSpPr>
                    <a:spLocks noChangeArrowheads="1"/>
                  </p:cNvSpPr>
                  <p:nvPr/>
                </p:nvSpPr>
                <p:spPr bwMode="auto">
                  <a:xfrm rot="14527934">
                    <a:off x="2522" y="4375"/>
                    <a:ext cx="237" cy="640"/>
                  </a:xfrm>
                  <a:custGeom>
                    <a:avLst/>
                    <a:gdLst>
                      <a:gd name="T0" fmla="*/ 10860 w 21600"/>
                      <a:gd name="T1" fmla="*/ 2187 h 21600"/>
                      <a:gd name="T2" fmla="*/ 2928 w 21600"/>
                      <a:gd name="T3" fmla="*/ 10800 h 21600"/>
                      <a:gd name="T4" fmla="*/ 10860 w 21600"/>
                      <a:gd name="T5" fmla="*/ 21600 h 21600"/>
                      <a:gd name="T6" fmla="*/ 18672 w 21600"/>
                      <a:gd name="T7" fmla="*/ 10800 h 21600"/>
                      <a:gd name="T8" fmla="*/ 17694720 60000 65536"/>
                      <a:gd name="T9" fmla="*/ 11796480 60000 65536"/>
                      <a:gd name="T10" fmla="*/ 5898240 60000 65536"/>
                      <a:gd name="T11" fmla="*/ 0 60000 65536"/>
                      <a:gd name="T12" fmla="*/ 5037 w 21600"/>
                      <a:gd name="T13" fmla="*/ 2277 h 21600"/>
                      <a:gd name="T14" fmla="*/ 16557 w 21600"/>
                      <a:gd name="T15" fmla="*/ 13677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10860" y="2187"/>
                        </a:moveTo>
                        <a:cubicBezTo>
                          <a:pt x="10451" y="1746"/>
                          <a:pt x="9529" y="1018"/>
                          <a:pt x="9015" y="730"/>
                        </a:cubicBezTo>
                        <a:cubicBezTo>
                          <a:pt x="7865" y="152"/>
                          <a:pt x="6685" y="0"/>
                          <a:pt x="5415" y="0"/>
                        </a:cubicBezTo>
                        <a:cubicBezTo>
                          <a:pt x="4175" y="152"/>
                          <a:pt x="2995" y="575"/>
                          <a:pt x="1967" y="1305"/>
                        </a:cubicBezTo>
                        <a:cubicBezTo>
                          <a:pt x="1150" y="2187"/>
                          <a:pt x="575" y="3222"/>
                          <a:pt x="242" y="4220"/>
                        </a:cubicBezTo>
                        <a:cubicBezTo>
                          <a:pt x="0" y="5410"/>
                          <a:pt x="242" y="6560"/>
                          <a:pt x="575" y="7597"/>
                        </a:cubicBezTo>
                        <a:lnTo>
                          <a:pt x="10860" y="21600"/>
                        </a:lnTo>
                        <a:lnTo>
                          <a:pt x="20995" y="7597"/>
                        </a:lnTo>
                        <a:cubicBezTo>
                          <a:pt x="21480" y="6560"/>
                          <a:pt x="21600" y="5410"/>
                          <a:pt x="21480" y="4220"/>
                        </a:cubicBezTo>
                        <a:cubicBezTo>
                          <a:pt x="21115" y="3222"/>
                          <a:pt x="20420" y="2187"/>
                          <a:pt x="19632" y="1305"/>
                        </a:cubicBezTo>
                        <a:cubicBezTo>
                          <a:pt x="18575" y="575"/>
                          <a:pt x="17425" y="152"/>
                          <a:pt x="16275" y="0"/>
                        </a:cubicBezTo>
                        <a:cubicBezTo>
                          <a:pt x="15005" y="0"/>
                          <a:pt x="13735" y="152"/>
                          <a:pt x="12705" y="730"/>
                        </a:cubicBezTo>
                        <a:cubicBezTo>
                          <a:pt x="12176" y="1018"/>
                          <a:pt x="11254" y="1746"/>
                          <a:pt x="10860" y="2187"/>
                        </a:cubicBezTo>
                        <a:close/>
                      </a:path>
                    </a:pathLst>
                  </a:custGeom>
                  <a:solidFill>
                    <a:srgbClr val="7030A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632" name="Oval 80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4686"/>
                    <a:ext cx="258" cy="225"/>
                  </a:xfrm>
                  <a:prstGeom prst="ellipse">
                    <a:avLst/>
                  </a:prstGeom>
                  <a:solidFill>
                    <a:srgbClr val="FFFF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631" name="Oval 79"/>
                  <p:cNvSpPr>
                    <a:spLocks noChangeArrowheads="1"/>
                  </p:cNvSpPr>
                  <p:nvPr/>
                </p:nvSpPr>
                <p:spPr bwMode="auto">
                  <a:xfrm>
                    <a:off x="2359" y="4681"/>
                    <a:ext cx="240" cy="205"/>
                  </a:xfrm>
                  <a:prstGeom prst="ellipse">
                    <a:avLst/>
                  </a:prstGeom>
                  <a:solidFill>
                    <a:srgbClr val="7030A0"/>
                  </a:solidFill>
                  <a:ln w="9525">
                    <a:solidFill>
                      <a:srgbClr val="7030A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3614" name="Group 62"/>
                <p:cNvGrpSpPr>
                  <a:grpSpLocks/>
                </p:cNvGrpSpPr>
                <p:nvPr/>
              </p:nvGrpSpPr>
              <p:grpSpPr bwMode="auto">
                <a:xfrm>
                  <a:off x="2961" y="2503"/>
                  <a:ext cx="581" cy="2686"/>
                  <a:chOff x="1906" y="2529"/>
                  <a:chExt cx="909" cy="3915"/>
                </a:xfrm>
              </p:grpSpPr>
              <p:grpSp>
                <p:nvGrpSpPr>
                  <p:cNvPr id="23623" name="Group 71"/>
                  <p:cNvGrpSpPr>
                    <a:grpSpLocks/>
                  </p:cNvGrpSpPr>
                  <p:nvPr/>
                </p:nvGrpSpPr>
                <p:grpSpPr bwMode="auto">
                  <a:xfrm>
                    <a:off x="2095" y="3964"/>
                    <a:ext cx="320" cy="2480"/>
                    <a:chOff x="2073" y="4063"/>
                    <a:chExt cx="400" cy="1741"/>
                  </a:xfrm>
                </p:grpSpPr>
                <p:sp>
                  <p:nvSpPr>
                    <p:cNvPr id="23629" name="AutoShape 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73" y="4977"/>
                      <a:ext cx="400" cy="827"/>
                    </a:xfrm>
                    <a:prstGeom prst="flowChartSort">
                      <a:avLst/>
                    </a:prstGeom>
                    <a:solidFill>
                      <a:srgbClr val="FF9900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grpSp>
                  <p:nvGrpSpPr>
                    <p:cNvPr id="23624" name="Group 7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073" y="4063"/>
                      <a:ext cx="400" cy="1356"/>
                      <a:chOff x="2073" y="4063"/>
                      <a:chExt cx="400" cy="1356"/>
                    </a:xfrm>
                  </p:grpSpPr>
                  <p:sp>
                    <p:nvSpPr>
                      <p:cNvPr id="23628" name="AutoShape 76"/>
                      <p:cNvSpPr>
                        <a:spLocks noChangeArrowheads="1"/>
                      </p:cNvSpPr>
                      <p:nvPr/>
                    </p:nvSpPr>
                    <p:spPr bwMode="auto">
                      <a:xfrm flipH="1" flipV="1">
                        <a:off x="2073" y="4063"/>
                        <a:ext cx="400" cy="406"/>
                      </a:xfrm>
                      <a:prstGeom prst="flowChartPunchedTape">
                        <a:avLst/>
                      </a:prstGeom>
                      <a:solidFill>
                        <a:srgbClr val="FF9900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3627" name="AutoShape 75"/>
                      <p:cNvSpPr>
                        <a:spLocks noChangeArrowheads="1"/>
                      </p:cNvSpPr>
                      <p:nvPr/>
                    </p:nvSpPr>
                    <p:spPr bwMode="auto">
                      <a:xfrm flipH="1" flipV="1">
                        <a:off x="2073" y="5013"/>
                        <a:ext cx="400" cy="406"/>
                      </a:xfrm>
                      <a:prstGeom prst="flowChartPunchedTape">
                        <a:avLst/>
                      </a:prstGeom>
                      <a:solidFill>
                        <a:srgbClr val="FF9900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3626" name="AutoShape 74"/>
                      <p:cNvSpPr>
                        <a:spLocks noChangeArrowheads="1"/>
                      </p:cNvSpPr>
                      <p:nvPr/>
                    </p:nvSpPr>
                    <p:spPr bwMode="auto">
                      <a:xfrm flipH="1" flipV="1">
                        <a:off x="2073" y="4381"/>
                        <a:ext cx="400" cy="406"/>
                      </a:xfrm>
                      <a:prstGeom prst="flowChartPunchedTape">
                        <a:avLst/>
                      </a:prstGeom>
                      <a:solidFill>
                        <a:srgbClr val="FF9900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3625" name="AutoShape 73"/>
                      <p:cNvSpPr>
                        <a:spLocks noChangeArrowheads="1"/>
                      </p:cNvSpPr>
                      <p:nvPr/>
                    </p:nvSpPr>
                    <p:spPr bwMode="auto">
                      <a:xfrm flipH="1" flipV="1">
                        <a:off x="2073" y="4693"/>
                        <a:ext cx="400" cy="406"/>
                      </a:xfrm>
                      <a:prstGeom prst="flowChartPunchedTape">
                        <a:avLst/>
                      </a:prstGeom>
                      <a:solidFill>
                        <a:srgbClr val="FF9900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23615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906" y="2529"/>
                    <a:ext cx="909" cy="1630"/>
                    <a:chOff x="1906" y="2529"/>
                    <a:chExt cx="909" cy="1630"/>
                  </a:xfrm>
                </p:grpSpPr>
                <p:grpSp>
                  <p:nvGrpSpPr>
                    <p:cNvPr id="23620" name="Group 68"/>
                    <p:cNvGrpSpPr>
                      <a:grpSpLocks/>
                    </p:cNvGrpSpPr>
                    <p:nvPr/>
                  </p:nvGrpSpPr>
                  <p:grpSpPr bwMode="auto">
                    <a:xfrm rot="292173">
                      <a:off x="2364" y="2529"/>
                      <a:ext cx="451" cy="1081"/>
                      <a:chOff x="2350" y="2803"/>
                      <a:chExt cx="609" cy="1081"/>
                    </a:xfrm>
                  </p:grpSpPr>
                  <p:sp>
                    <p:nvSpPr>
                      <p:cNvPr id="23622" name="Freeform 7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350" y="2803"/>
                        <a:ext cx="522" cy="1081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7" y="1081"/>
                          </a:cxn>
                          <a:cxn ang="0">
                            <a:pos x="17" y="770"/>
                          </a:cxn>
                          <a:cxn ang="0">
                            <a:pos x="122" y="319"/>
                          </a:cxn>
                          <a:cxn ang="0">
                            <a:pos x="450" y="50"/>
                          </a:cxn>
                          <a:cxn ang="0">
                            <a:pos x="717" y="18"/>
                          </a:cxn>
                        </a:cxnLst>
                        <a:rect l="0" t="0" r="r" b="b"/>
                        <a:pathLst>
                          <a:path w="717" h="1081">
                            <a:moveTo>
                              <a:pt x="17" y="1081"/>
                            </a:moveTo>
                            <a:cubicBezTo>
                              <a:pt x="8" y="989"/>
                              <a:pt x="0" y="897"/>
                              <a:pt x="17" y="770"/>
                            </a:cubicBezTo>
                            <a:cubicBezTo>
                              <a:pt x="34" y="643"/>
                              <a:pt x="50" y="439"/>
                              <a:pt x="122" y="319"/>
                            </a:cubicBezTo>
                            <a:cubicBezTo>
                              <a:pt x="194" y="199"/>
                              <a:pt x="351" y="100"/>
                              <a:pt x="450" y="50"/>
                            </a:cubicBezTo>
                            <a:cubicBezTo>
                              <a:pt x="549" y="0"/>
                              <a:pt x="633" y="9"/>
                              <a:pt x="717" y="18"/>
                            </a:cubicBezTo>
                          </a:path>
                        </a:pathLst>
                      </a:cu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3621" name="Oval 6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31" y="2814"/>
                        <a:ext cx="228" cy="107"/>
                      </a:xfrm>
                      <a:prstGeom prst="ellipse">
                        <a:avLst/>
                      </a:prstGeom>
                      <a:solidFill>
                        <a:srgbClr val="FF9900"/>
                      </a:soli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23617" name="Group 65"/>
                    <p:cNvGrpSpPr>
                      <a:grpSpLocks/>
                    </p:cNvGrpSpPr>
                    <p:nvPr/>
                  </p:nvGrpSpPr>
                  <p:grpSpPr bwMode="auto">
                    <a:xfrm rot="-522760">
                      <a:off x="2106" y="2540"/>
                      <a:ext cx="451" cy="1081"/>
                      <a:chOff x="2350" y="2803"/>
                      <a:chExt cx="609" cy="1081"/>
                    </a:xfrm>
                  </p:grpSpPr>
                  <p:sp>
                    <p:nvSpPr>
                      <p:cNvPr id="23619" name="Freeform 67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350" y="2803"/>
                        <a:ext cx="522" cy="1081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7" y="1081"/>
                          </a:cxn>
                          <a:cxn ang="0">
                            <a:pos x="17" y="770"/>
                          </a:cxn>
                          <a:cxn ang="0">
                            <a:pos x="122" y="319"/>
                          </a:cxn>
                          <a:cxn ang="0">
                            <a:pos x="450" y="50"/>
                          </a:cxn>
                          <a:cxn ang="0">
                            <a:pos x="717" y="18"/>
                          </a:cxn>
                        </a:cxnLst>
                        <a:rect l="0" t="0" r="r" b="b"/>
                        <a:pathLst>
                          <a:path w="717" h="1081">
                            <a:moveTo>
                              <a:pt x="17" y="1081"/>
                            </a:moveTo>
                            <a:cubicBezTo>
                              <a:pt x="8" y="989"/>
                              <a:pt x="0" y="897"/>
                              <a:pt x="17" y="770"/>
                            </a:cubicBezTo>
                            <a:cubicBezTo>
                              <a:pt x="34" y="643"/>
                              <a:pt x="50" y="439"/>
                              <a:pt x="122" y="319"/>
                            </a:cubicBezTo>
                            <a:cubicBezTo>
                              <a:pt x="194" y="199"/>
                              <a:pt x="351" y="100"/>
                              <a:pt x="450" y="50"/>
                            </a:cubicBezTo>
                            <a:cubicBezTo>
                              <a:pt x="549" y="0"/>
                              <a:pt x="633" y="9"/>
                              <a:pt x="717" y="18"/>
                            </a:cubicBezTo>
                          </a:path>
                        </a:pathLst>
                      </a:cu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3618" name="Oval 6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31" y="2814"/>
                        <a:ext cx="228" cy="107"/>
                      </a:xfrm>
                      <a:prstGeom prst="ellipse">
                        <a:avLst/>
                      </a:prstGeom>
                      <a:solidFill>
                        <a:srgbClr val="FF9900"/>
                      </a:soli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</p:grpSp>
                <p:sp>
                  <p:nvSpPr>
                    <p:cNvPr id="23616" name="Oval 6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906" y="3408"/>
                      <a:ext cx="684" cy="751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23610" name="Group 58"/>
                <p:cNvGrpSpPr>
                  <a:grpSpLocks/>
                </p:cNvGrpSpPr>
                <p:nvPr/>
              </p:nvGrpSpPr>
              <p:grpSpPr bwMode="auto">
                <a:xfrm rot="-4216664">
                  <a:off x="3393" y="3591"/>
                  <a:ext cx="628" cy="352"/>
                  <a:chOff x="3408" y="4583"/>
                  <a:chExt cx="648" cy="335"/>
                </a:xfrm>
              </p:grpSpPr>
              <p:sp>
                <p:nvSpPr>
                  <p:cNvPr id="23613" name="AutoShape 61"/>
                  <p:cNvSpPr>
                    <a:spLocks noChangeArrowheads="1"/>
                  </p:cNvSpPr>
                  <p:nvPr/>
                </p:nvSpPr>
                <p:spPr bwMode="auto">
                  <a:xfrm rot="7072066" flipH="1">
                    <a:off x="3609" y="4382"/>
                    <a:ext cx="237" cy="640"/>
                  </a:xfrm>
                  <a:custGeom>
                    <a:avLst/>
                    <a:gdLst>
                      <a:gd name="T0" fmla="*/ 10860 w 21600"/>
                      <a:gd name="T1" fmla="*/ 2187 h 21600"/>
                      <a:gd name="T2" fmla="*/ 2928 w 21600"/>
                      <a:gd name="T3" fmla="*/ 10800 h 21600"/>
                      <a:gd name="T4" fmla="*/ 10860 w 21600"/>
                      <a:gd name="T5" fmla="*/ 21600 h 21600"/>
                      <a:gd name="T6" fmla="*/ 18672 w 21600"/>
                      <a:gd name="T7" fmla="*/ 10800 h 21600"/>
                      <a:gd name="T8" fmla="*/ 17694720 60000 65536"/>
                      <a:gd name="T9" fmla="*/ 11796480 60000 65536"/>
                      <a:gd name="T10" fmla="*/ 5898240 60000 65536"/>
                      <a:gd name="T11" fmla="*/ 0 60000 65536"/>
                      <a:gd name="T12" fmla="*/ 5037 w 21600"/>
                      <a:gd name="T13" fmla="*/ 2277 h 21600"/>
                      <a:gd name="T14" fmla="*/ 16557 w 21600"/>
                      <a:gd name="T15" fmla="*/ 13677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10860" y="2187"/>
                        </a:moveTo>
                        <a:cubicBezTo>
                          <a:pt x="10451" y="1746"/>
                          <a:pt x="9529" y="1018"/>
                          <a:pt x="9015" y="730"/>
                        </a:cubicBezTo>
                        <a:cubicBezTo>
                          <a:pt x="7865" y="152"/>
                          <a:pt x="6685" y="0"/>
                          <a:pt x="5415" y="0"/>
                        </a:cubicBezTo>
                        <a:cubicBezTo>
                          <a:pt x="4175" y="152"/>
                          <a:pt x="2995" y="575"/>
                          <a:pt x="1967" y="1305"/>
                        </a:cubicBezTo>
                        <a:cubicBezTo>
                          <a:pt x="1150" y="2187"/>
                          <a:pt x="575" y="3222"/>
                          <a:pt x="242" y="4220"/>
                        </a:cubicBezTo>
                        <a:cubicBezTo>
                          <a:pt x="0" y="5410"/>
                          <a:pt x="242" y="6560"/>
                          <a:pt x="575" y="7597"/>
                        </a:cubicBezTo>
                        <a:lnTo>
                          <a:pt x="10860" y="21600"/>
                        </a:lnTo>
                        <a:lnTo>
                          <a:pt x="20995" y="7597"/>
                        </a:lnTo>
                        <a:cubicBezTo>
                          <a:pt x="21480" y="6560"/>
                          <a:pt x="21600" y="5410"/>
                          <a:pt x="21480" y="4220"/>
                        </a:cubicBezTo>
                        <a:cubicBezTo>
                          <a:pt x="21115" y="3222"/>
                          <a:pt x="20420" y="2187"/>
                          <a:pt x="19632" y="1305"/>
                        </a:cubicBezTo>
                        <a:cubicBezTo>
                          <a:pt x="18575" y="575"/>
                          <a:pt x="17425" y="152"/>
                          <a:pt x="16275" y="0"/>
                        </a:cubicBezTo>
                        <a:cubicBezTo>
                          <a:pt x="15005" y="0"/>
                          <a:pt x="13735" y="152"/>
                          <a:pt x="12705" y="730"/>
                        </a:cubicBezTo>
                        <a:cubicBezTo>
                          <a:pt x="12176" y="1018"/>
                          <a:pt x="11254" y="1746"/>
                          <a:pt x="10860" y="2187"/>
                        </a:cubicBezTo>
                        <a:close/>
                      </a:path>
                    </a:pathLst>
                  </a:custGeom>
                  <a:solidFill>
                    <a:srgbClr val="7030A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612" name="Oval 60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798" y="4693"/>
                    <a:ext cx="258" cy="225"/>
                  </a:xfrm>
                  <a:prstGeom prst="ellipse">
                    <a:avLst/>
                  </a:prstGeom>
                  <a:solidFill>
                    <a:srgbClr val="FFFF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611" name="Oval 59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770" y="4688"/>
                    <a:ext cx="240" cy="205"/>
                  </a:xfrm>
                  <a:prstGeom prst="ellipse">
                    <a:avLst/>
                  </a:prstGeom>
                  <a:solidFill>
                    <a:srgbClr val="7030A0"/>
                  </a:solidFill>
                  <a:ln w="9525">
                    <a:solidFill>
                      <a:srgbClr val="7030A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3606" name="Group 54"/>
                <p:cNvGrpSpPr>
                  <a:grpSpLocks/>
                </p:cNvGrpSpPr>
                <p:nvPr/>
              </p:nvGrpSpPr>
              <p:grpSpPr bwMode="auto">
                <a:xfrm rot="4216664" flipH="1">
                  <a:off x="2367" y="3581"/>
                  <a:ext cx="628" cy="352"/>
                  <a:chOff x="3408" y="4583"/>
                  <a:chExt cx="648" cy="335"/>
                </a:xfrm>
              </p:grpSpPr>
              <p:sp>
                <p:nvSpPr>
                  <p:cNvPr id="23609" name="AutoShape 57"/>
                  <p:cNvSpPr>
                    <a:spLocks noChangeArrowheads="1"/>
                  </p:cNvSpPr>
                  <p:nvPr/>
                </p:nvSpPr>
                <p:spPr bwMode="auto">
                  <a:xfrm rot="7072066" flipH="1">
                    <a:off x="3609" y="4382"/>
                    <a:ext cx="237" cy="640"/>
                  </a:xfrm>
                  <a:custGeom>
                    <a:avLst/>
                    <a:gdLst>
                      <a:gd name="T0" fmla="*/ 10860 w 21600"/>
                      <a:gd name="T1" fmla="*/ 2187 h 21600"/>
                      <a:gd name="T2" fmla="*/ 2928 w 21600"/>
                      <a:gd name="T3" fmla="*/ 10800 h 21600"/>
                      <a:gd name="T4" fmla="*/ 10860 w 21600"/>
                      <a:gd name="T5" fmla="*/ 21600 h 21600"/>
                      <a:gd name="T6" fmla="*/ 18672 w 21600"/>
                      <a:gd name="T7" fmla="*/ 10800 h 21600"/>
                      <a:gd name="T8" fmla="*/ 17694720 60000 65536"/>
                      <a:gd name="T9" fmla="*/ 11796480 60000 65536"/>
                      <a:gd name="T10" fmla="*/ 5898240 60000 65536"/>
                      <a:gd name="T11" fmla="*/ 0 60000 65536"/>
                      <a:gd name="T12" fmla="*/ 5037 w 21600"/>
                      <a:gd name="T13" fmla="*/ 2277 h 21600"/>
                      <a:gd name="T14" fmla="*/ 16557 w 21600"/>
                      <a:gd name="T15" fmla="*/ 13677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10860" y="2187"/>
                        </a:moveTo>
                        <a:cubicBezTo>
                          <a:pt x="10451" y="1746"/>
                          <a:pt x="9529" y="1018"/>
                          <a:pt x="9015" y="730"/>
                        </a:cubicBezTo>
                        <a:cubicBezTo>
                          <a:pt x="7865" y="152"/>
                          <a:pt x="6685" y="0"/>
                          <a:pt x="5415" y="0"/>
                        </a:cubicBezTo>
                        <a:cubicBezTo>
                          <a:pt x="4175" y="152"/>
                          <a:pt x="2995" y="575"/>
                          <a:pt x="1967" y="1305"/>
                        </a:cubicBezTo>
                        <a:cubicBezTo>
                          <a:pt x="1150" y="2187"/>
                          <a:pt x="575" y="3222"/>
                          <a:pt x="242" y="4220"/>
                        </a:cubicBezTo>
                        <a:cubicBezTo>
                          <a:pt x="0" y="5410"/>
                          <a:pt x="242" y="6560"/>
                          <a:pt x="575" y="7597"/>
                        </a:cubicBezTo>
                        <a:lnTo>
                          <a:pt x="10860" y="21600"/>
                        </a:lnTo>
                        <a:lnTo>
                          <a:pt x="20995" y="7597"/>
                        </a:lnTo>
                        <a:cubicBezTo>
                          <a:pt x="21480" y="6560"/>
                          <a:pt x="21600" y="5410"/>
                          <a:pt x="21480" y="4220"/>
                        </a:cubicBezTo>
                        <a:cubicBezTo>
                          <a:pt x="21115" y="3222"/>
                          <a:pt x="20420" y="2187"/>
                          <a:pt x="19632" y="1305"/>
                        </a:cubicBezTo>
                        <a:cubicBezTo>
                          <a:pt x="18575" y="575"/>
                          <a:pt x="17425" y="152"/>
                          <a:pt x="16275" y="0"/>
                        </a:cubicBezTo>
                        <a:cubicBezTo>
                          <a:pt x="15005" y="0"/>
                          <a:pt x="13735" y="152"/>
                          <a:pt x="12705" y="730"/>
                        </a:cubicBezTo>
                        <a:cubicBezTo>
                          <a:pt x="12176" y="1018"/>
                          <a:pt x="11254" y="1746"/>
                          <a:pt x="10860" y="2187"/>
                        </a:cubicBezTo>
                        <a:close/>
                      </a:path>
                    </a:pathLst>
                  </a:custGeom>
                  <a:solidFill>
                    <a:srgbClr val="7030A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608" name="Oval 56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798" y="4693"/>
                    <a:ext cx="258" cy="225"/>
                  </a:xfrm>
                  <a:prstGeom prst="ellipse">
                    <a:avLst/>
                  </a:prstGeom>
                  <a:solidFill>
                    <a:srgbClr val="FFFF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607" name="Oval 55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770" y="4688"/>
                    <a:ext cx="240" cy="205"/>
                  </a:xfrm>
                  <a:prstGeom prst="ellipse">
                    <a:avLst/>
                  </a:prstGeom>
                  <a:solidFill>
                    <a:srgbClr val="7030A0"/>
                  </a:solidFill>
                  <a:ln w="9525">
                    <a:solidFill>
                      <a:srgbClr val="7030A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23602" name="Group 50"/>
              <p:cNvGrpSpPr>
                <a:grpSpLocks/>
              </p:cNvGrpSpPr>
              <p:nvPr/>
            </p:nvGrpSpPr>
            <p:grpSpPr bwMode="auto">
              <a:xfrm>
                <a:off x="4271" y="2493"/>
                <a:ext cx="321" cy="474"/>
                <a:chOff x="3985" y="5813"/>
                <a:chExt cx="762" cy="817"/>
              </a:xfrm>
            </p:grpSpPr>
            <p:sp>
              <p:nvSpPr>
                <p:cNvPr id="23604" name="Oval 52"/>
                <p:cNvSpPr>
                  <a:spLocks noChangeArrowheads="1"/>
                </p:cNvSpPr>
                <p:nvPr/>
              </p:nvSpPr>
              <p:spPr bwMode="auto">
                <a:xfrm>
                  <a:off x="3985" y="5813"/>
                  <a:ext cx="762" cy="817"/>
                </a:xfrm>
                <a:prstGeom prst="ellipse">
                  <a:avLst/>
                </a:prstGeom>
                <a:solidFill>
                  <a:srgbClr val="FABF8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3603" name="WordArt 51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4090" y="6038"/>
                  <a:ext cx="544" cy="387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 rtl="0"/>
                  <a:r>
                    <a:rPr lang="ru-RU" sz="900" b="1" kern="10" spc="0" smtClean="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  <a:effectLst/>
                      <a:latin typeface="Times New Roman"/>
                      <a:cs typeface="Times New Roman"/>
                    </a:rPr>
                    <a:t>н</a:t>
                  </a:r>
                  <a:endParaRPr lang="ru-RU" sz="900" b="1" kern="10" spc="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/>
                    <a:latin typeface="Times New Roman"/>
                    <a:cs typeface="Times New Roman"/>
                  </a:endParaRPr>
                </a:p>
              </p:txBody>
            </p:sp>
          </p:grpSp>
        </p:grpSp>
        <p:grpSp>
          <p:nvGrpSpPr>
            <p:cNvPr id="23554" name="Group 2"/>
            <p:cNvGrpSpPr>
              <a:grpSpLocks/>
            </p:cNvGrpSpPr>
            <p:nvPr/>
          </p:nvGrpSpPr>
          <p:grpSpPr bwMode="auto">
            <a:xfrm>
              <a:off x="5360" y="5415"/>
              <a:ext cx="920" cy="926"/>
              <a:chOff x="6846" y="3356"/>
              <a:chExt cx="920" cy="926"/>
            </a:xfrm>
          </p:grpSpPr>
          <p:grpSp>
            <p:nvGrpSpPr>
              <p:cNvPr id="23558" name="Group 6"/>
              <p:cNvGrpSpPr>
                <a:grpSpLocks/>
              </p:cNvGrpSpPr>
              <p:nvPr/>
            </p:nvGrpSpPr>
            <p:grpSpPr bwMode="auto">
              <a:xfrm rot="601567">
                <a:off x="6846" y="3356"/>
                <a:ext cx="920" cy="926"/>
                <a:chOff x="1661" y="1663"/>
                <a:chExt cx="3047" cy="4173"/>
              </a:xfrm>
            </p:grpSpPr>
            <p:grpSp>
              <p:nvGrpSpPr>
                <p:cNvPr id="23592" name="Group 40"/>
                <p:cNvGrpSpPr>
                  <a:grpSpLocks/>
                </p:cNvGrpSpPr>
                <p:nvPr/>
              </p:nvGrpSpPr>
              <p:grpSpPr bwMode="auto">
                <a:xfrm>
                  <a:off x="1661" y="1663"/>
                  <a:ext cx="1461" cy="4166"/>
                  <a:chOff x="1661" y="1663"/>
                  <a:chExt cx="1461" cy="4166"/>
                </a:xfrm>
              </p:grpSpPr>
              <p:sp>
                <p:nvSpPr>
                  <p:cNvPr id="23600" name="Freeform 48"/>
                  <p:cNvSpPr>
                    <a:spLocks/>
                  </p:cNvSpPr>
                  <p:nvPr/>
                </p:nvSpPr>
                <p:spPr bwMode="auto">
                  <a:xfrm rot="20994454" flipH="1">
                    <a:off x="1661" y="1663"/>
                    <a:ext cx="1461" cy="4166"/>
                  </a:xfrm>
                  <a:custGeom>
                    <a:avLst/>
                    <a:gdLst/>
                    <a:ahLst/>
                    <a:cxnLst>
                      <a:cxn ang="0">
                        <a:pos x="16" y="2190"/>
                      </a:cxn>
                      <a:cxn ang="0">
                        <a:pos x="91" y="1359"/>
                      </a:cxn>
                      <a:cxn ang="0">
                        <a:pos x="304" y="463"/>
                      </a:cxn>
                      <a:cxn ang="0">
                        <a:pos x="573" y="10"/>
                      </a:cxn>
                      <a:cxn ang="0">
                        <a:pos x="798" y="525"/>
                      </a:cxn>
                      <a:cxn ang="0">
                        <a:pos x="995" y="1113"/>
                      </a:cxn>
                      <a:cxn ang="0">
                        <a:pos x="995" y="1492"/>
                      </a:cxn>
                      <a:cxn ang="0">
                        <a:pos x="766" y="1815"/>
                      </a:cxn>
                      <a:cxn ang="0">
                        <a:pos x="188" y="2367"/>
                      </a:cxn>
                      <a:cxn ang="0">
                        <a:pos x="766" y="2402"/>
                      </a:cxn>
                      <a:cxn ang="0">
                        <a:pos x="895" y="2806"/>
                      </a:cxn>
                      <a:cxn ang="0">
                        <a:pos x="788" y="3041"/>
                      </a:cxn>
                      <a:cxn ang="0">
                        <a:pos x="336" y="2806"/>
                      </a:cxn>
                      <a:cxn ang="0">
                        <a:pos x="734" y="3158"/>
                      </a:cxn>
                      <a:cxn ang="0">
                        <a:pos x="995" y="3327"/>
                      </a:cxn>
                      <a:cxn ang="0">
                        <a:pos x="906" y="3460"/>
                      </a:cxn>
                      <a:cxn ang="0">
                        <a:pos x="188" y="2684"/>
                      </a:cxn>
                      <a:cxn ang="0">
                        <a:pos x="16" y="2190"/>
                      </a:cxn>
                    </a:cxnLst>
                    <a:rect l="0" t="0" r="r" b="b"/>
                    <a:pathLst>
                      <a:path w="1040" h="3567">
                        <a:moveTo>
                          <a:pt x="16" y="2190"/>
                        </a:moveTo>
                        <a:cubicBezTo>
                          <a:pt x="0" y="1969"/>
                          <a:pt x="43" y="1647"/>
                          <a:pt x="91" y="1359"/>
                        </a:cubicBezTo>
                        <a:cubicBezTo>
                          <a:pt x="139" y="1071"/>
                          <a:pt x="224" y="688"/>
                          <a:pt x="304" y="463"/>
                        </a:cubicBezTo>
                        <a:cubicBezTo>
                          <a:pt x="384" y="238"/>
                          <a:pt x="491" y="0"/>
                          <a:pt x="573" y="10"/>
                        </a:cubicBezTo>
                        <a:cubicBezTo>
                          <a:pt x="655" y="20"/>
                          <a:pt x="728" y="341"/>
                          <a:pt x="798" y="525"/>
                        </a:cubicBezTo>
                        <a:cubicBezTo>
                          <a:pt x="868" y="709"/>
                          <a:pt x="962" y="952"/>
                          <a:pt x="995" y="1113"/>
                        </a:cubicBezTo>
                        <a:cubicBezTo>
                          <a:pt x="1028" y="1274"/>
                          <a:pt x="1033" y="1375"/>
                          <a:pt x="995" y="1492"/>
                        </a:cubicBezTo>
                        <a:cubicBezTo>
                          <a:pt x="957" y="1609"/>
                          <a:pt x="900" y="1669"/>
                          <a:pt x="766" y="1815"/>
                        </a:cubicBezTo>
                        <a:cubicBezTo>
                          <a:pt x="632" y="1961"/>
                          <a:pt x="188" y="2269"/>
                          <a:pt x="188" y="2367"/>
                        </a:cubicBezTo>
                        <a:cubicBezTo>
                          <a:pt x="188" y="2465"/>
                          <a:pt x="648" y="2329"/>
                          <a:pt x="766" y="2402"/>
                        </a:cubicBezTo>
                        <a:cubicBezTo>
                          <a:pt x="884" y="2475"/>
                          <a:pt x="891" y="2700"/>
                          <a:pt x="895" y="2806"/>
                        </a:cubicBezTo>
                        <a:cubicBezTo>
                          <a:pt x="899" y="2912"/>
                          <a:pt x="881" y="3041"/>
                          <a:pt x="788" y="3041"/>
                        </a:cubicBezTo>
                        <a:cubicBezTo>
                          <a:pt x="695" y="3041"/>
                          <a:pt x="345" y="2787"/>
                          <a:pt x="336" y="2806"/>
                        </a:cubicBezTo>
                        <a:cubicBezTo>
                          <a:pt x="327" y="2825"/>
                          <a:pt x="624" y="3071"/>
                          <a:pt x="734" y="3158"/>
                        </a:cubicBezTo>
                        <a:cubicBezTo>
                          <a:pt x="844" y="3245"/>
                          <a:pt x="966" y="3277"/>
                          <a:pt x="995" y="3327"/>
                        </a:cubicBezTo>
                        <a:cubicBezTo>
                          <a:pt x="1024" y="3377"/>
                          <a:pt x="1040" y="3567"/>
                          <a:pt x="906" y="3460"/>
                        </a:cubicBezTo>
                        <a:cubicBezTo>
                          <a:pt x="772" y="3353"/>
                          <a:pt x="336" y="2905"/>
                          <a:pt x="188" y="2684"/>
                        </a:cubicBezTo>
                        <a:cubicBezTo>
                          <a:pt x="40" y="2463"/>
                          <a:pt x="32" y="2411"/>
                          <a:pt x="16" y="2190"/>
                        </a:cubicBezTo>
                        <a:close/>
                      </a:path>
                    </a:pathLst>
                  </a:custGeom>
                  <a:solidFill>
                    <a:srgbClr val="FF0066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599" name="Freeform 47"/>
                  <p:cNvSpPr>
                    <a:spLocks/>
                  </p:cNvSpPr>
                  <p:nvPr/>
                </p:nvSpPr>
                <p:spPr bwMode="auto">
                  <a:xfrm>
                    <a:off x="1868" y="2491"/>
                    <a:ext cx="976" cy="1394"/>
                  </a:xfrm>
                  <a:custGeom>
                    <a:avLst/>
                    <a:gdLst/>
                    <a:ahLst/>
                    <a:cxnLst>
                      <a:cxn ang="0">
                        <a:pos x="618" y="1394"/>
                      </a:cxn>
                      <a:cxn ang="0">
                        <a:pos x="324" y="1171"/>
                      </a:cxn>
                      <a:cxn ang="0">
                        <a:pos x="53" y="997"/>
                      </a:cxn>
                      <a:cxn ang="0">
                        <a:pos x="5" y="751"/>
                      </a:cxn>
                      <a:cxn ang="0">
                        <a:pos x="53" y="410"/>
                      </a:cxn>
                      <a:cxn ang="0">
                        <a:pos x="109" y="101"/>
                      </a:cxn>
                      <a:cxn ang="0">
                        <a:pos x="249" y="10"/>
                      </a:cxn>
                      <a:cxn ang="0">
                        <a:pos x="514" y="101"/>
                      </a:cxn>
                      <a:cxn ang="0">
                        <a:pos x="764" y="615"/>
                      </a:cxn>
                      <a:cxn ang="0">
                        <a:pos x="976" y="1059"/>
                      </a:cxn>
                    </a:cxnLst>
                    <a:rect l="0" t="0" r="r" b="b"/>
                    <a:pathLst>
                      <a:path w="976" h="1394">
                        <a:moveTo>
                          <a:pt x="618" y="1394"/>
                        </a:moveTo>
                        <a:cubicBezTo>
                          <a:pt x="518" y="1315"/>
                          <a:pt x="418" y="1237"/>
                          <a:pt x="324" y="1171"/>
                        </a:cubicBezTo>
                        <a:cubicBezTo>
                          <a:pt x="230" y="1105"/>
                          <a:pt x="106" y="1067"/>
                          <a:pt x="53" y="997"/>
                        </a:cubicBezTo>
                        <a:cubicBezTo>
                          <a:pt x="0" y="927"/>
                          <a:pt x="5" y="849"/>
                          <a:pt x="5" y="751"/>
                        </a:cubicBezTo>
                        <a:cubicBezTo>
                          <a:pt x="5" y="653"/>
                          <a:pt x="36" y="518"/>
                          <a:pt x="53" y="410"/>
                        </a:cubicBezTo>
                        <a:cubicBezTo>
                          <a:pt x="70" y="302"/>
                          <a:pt x="76" y="168"/>
                          <a:pt x="109" y="101"/>
                        </a:cubicBezTo>
                        <a:cubicBezTo>
                          <a:pt x="142" y="34"/>
                          <a:pt x="182" y="10"/>
                          <a:pt x="249" y="10"/>
                        </a:cubicBezTo>
                        <a:cubicBezTo>
                          <a:pt x="316" y="10"/>
                          <a:pt x="428" y="0"/>
                          <a:pt x="514" y="101"/>
                        </a:cubicBezTo>
                        <a:cubicBezTo>
                          <a:pt x="600" y="202"/>
                          <a:pt x="687" y="455"/>
                          <a:pt x="764" y="615"/>
                        </a:cubicBezTo>
                        <a:cubicBezTo>
                          <a:pt x="841" y="775"/>
                          <a:pt x="908" y="917"/>
                          <a:pt x="976" y="1059"/>
                        </a:cubicBezTo>
                      </a:path>
                    </a:pathLst>
                  </a:custGeom>
                  <a:solidFill>
                    <a:srgbClr val="00FF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598" name="Oval 46"/>
                  <p:cNvSpPr>
                    <a:spLocks noChangeArrowheads="1"/>
                  </p:cNvSpPr>
                  <p:nvPr/>
                </p:nvSpPr>
                <p:spPr bwMode="auto">
                  <a:xfrm rot="3221407">
                    <a:off x="2083" y="3285"/>
                    <a:ext cx="900" cy="554"/>
                  </a:xfrm>
                  <a:prstGeom prst="ellipse">
                    <a:avLst/>
                  </a:prstGeom>
                  <a:solidFill>
                    <a:srgbClr val="FF0066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597" name="Oval 45"/>
                  <p:cNvSpPr>
                    <a:spLocks noChangeArrowheads="1"/>
                  </p:cNvSpPr>
                  <p:nvPr/>
                </p:nvSpPr>
                <p:spPr bwMode="auto">
                  <a:xfrm>
                    <a:off x="2344" y="3408"/>
                    <a:ext cx="626" cy="573"/>
                  </a:xfrm>
                  <a:prstGeom prst="ellipse">
                    <a:avLst/>
                  </a:prstGeom>
                  <a:solidFill>
                    <a:srgbClr val="FF0066"/>
                  </a:solidFill>
                  <a:ln w="9525">
                    <a:solidFill>
                      <a:srgbClr val="FF0066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596" name="Oval 44"/>
                  <p:cNvSpPr>
                    <a:spLocks noChangeArrowheads="1"/>
                  </p:cNvSpPr>
                  <p:nvPr/>
                </p:nvSpPr>
                <p:spPr bwMode="auto">
                  <a:xfrm>
                    <a:off x="1988" y="2048"/>
                    <a:ext cx="246" cy="305"/>
                  </a:xfrm>
                  <a:prstGeom prst="ellipse">
                    <a:avLst/>
                  </a:prstGeom>
                  <a:solidFill>
                    <a:srgbClr val="00FF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595" name="AutoShape 43"/>
                  <p:cNvSpPr>
                    <a:spLocks noChangeArrowheads="1"/>
                  </p:cNvSpPr>
                  <p:nvPr/>
                </p:nvSpPr>
                <p:spPr bwMode="auto">
                  <a:xfrm rot="14527934">
                    <a:off x="2522" y="4375"/>
                    <a:ext cx="237" cy="640"/>
                  </a:xfrm>
                  <a:custGeom>
                    <a:avLst/>
                    <a:gdLst>
                      <a:gd name="T0" fmla="*/ 10860 w 21600"/>
                      <a:gd name="T1" fmla="*/ 2187 h 21600"/>
                      <a:gd name="T2" fmla="*/ 2928 w 21600"/>
                      <a:gd name="T3" fmla="*/ 10800 h 21600"/>
                      <a:gd name="T4" fmla="*/ 10860 w 21600"/>
                      <a:gd name="T5" fmla="*/ 21600 h 21600"/>
                      <a:gd name="T6" fmla="*/ 18672 w 21600"/>
                      <a:gd name="T7" fmla="*/ 10800 h 21600"/>
                      <a:gd name="T8" fmla="*/ 17694720 60000 65536"/>
                      <a:gd name="T9" fmla="*/ 11796480 60000 65536"/>
                      <a:gd name="T10" fmla="*/ 5898240 60000 65536"/>
                      <a:gd name="T11" fmla="*/ 0 60000 65536"/>
                      <a:gd name="T12" fmla="*/ 5037 w 21600"/>
                      <a:gd name="T13" fmla="*/ 2277 h 21600"/>
                      <a:gd name="T14" fmla="*/ 16557 w 21600"/>
                      <a:gd name="T15" fmla="*/ 13677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10860" y="2187"/>
                        </a:moveTo>
                        <a:cubicBezTo>
                          <a:pt x="10451" y="1746"/>
                          <a:pt x="9529" y="1018"/>
                          <a:pt x="9015" y="730"/>
                        </a:cubicBezTo>
                        <a:cubicBezTo>
                          <a:pt x="7865" y="152"/>
                          <a:pt x="6685" y="0"/>
                          <a:pt x="5415" y="0"/>
                        </a:cubicBezTo>
                        <a:cubicBezTo>
                          <a:pt x="4175" y="152"/>
                          <a:pt x="2995" y="575"/>
                          <a:pt x="1967" y="1305"/>
                        </a:cubicBezTo>
                        <a:cubicBezTo>
                          <a:pt x="1150" y="2187"/>
                          <a:pt x="575" y="3222"/>
                          <a:pt x="242" y="4220"/>
                        </a:cubicBezTo>
                        <a:cubicBezTo>
                          <a:pt x="0" y="5410"/>
                          <a:pt x="242" y="6560"/>
                          <a:pt x="575" y="7597"/>
                        </a:cubicBezTo>
                        <a:lnTo>
                          <a:pt x="10860" y="21600"/>
                        </a:lnTo>
                        <a:lnTo>
                          <a:pt x="20995" y="7597"/>
                        </a:lnTo>
                        <a:cubicBezTo>
                          <a:pt x="21480" y="6560"/>
                          <a:pt x="21600" y="5410"/>
                          <a:pt x="21480" y="4220"/>
                        </a:cubicBezTo>
                        <a:cubicBezTo>
                          <a:pt x="21115" y="3222"/>
                          <a:pt x="20420" y="2187"/>
                          <a:pt x="19632" y="1305"/>
                        </a:cubicBezTo>
                        <a:cubicBezTo>
                          <a:pt x="18575" y="575"/>
                          <a:pt x="17425" y="152"/>
                          <a:pt x="16275" y="0"/>
                        </a:cubicBezTo>
                        <a:cubicBezTo>
                          <a:pt x="15005" y="0"/>
                          <a:pt x="13735" y="152"/>
                          <a:pt x="12705" y="730"/>
                        </a:cubicBezTo>
                        <a:cubicBezTo>
                          <a:pt x="12176" y="1018"/>
                          <a:pt x="11254" y="1746"/>
                          <a:pt x="10860" y="2187"/>
                        </a:cubicBezTo>
                        <a:close/>
                      </a:path>
                    </a:pathLst>
                  </a:custGeom>
                  <a:solidFill>
                    <a:srgbClr val="00FF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594" name="Oval 42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4686"/>
                    <a:ext cx="258" cy="225"/>
                  </a:xfrm>
                  <a:prstGeom prst="ellipse">
                    <a:avLst/>
                  </a:prstGeom>
                  <a:solidFill>
                    <a:srgbClr val="FFFF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593" name="Oval 41"/>
                  <p:cNvSpPr>
                    <a:spLocks noChangeArrowheads="1"/>
                  </p:cNvSpPr>
                  <p:nvPr/>
                </p:nvSpPr>
                <p:spPr bwMode="auto">
                  <a:xfrm>
                    <a:off x="2359" y="4681"/>
                    <a:ext cx="240" cy="205"/>
                  </a:xfrm>
                  <a:prstGeom prst="ellipse">
                    <a:avLst/>
                  </a:prstGeom>
                  <a:solidFill>
                    <a:srgbClr val="00FF00"/>
                  </a:solidFill>
                  <a:ln w="9525">
                    <a:solidFill>
                      <a:srgbClr val="00FF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3583" name="Group 31"/>
                <p:cNvGrpSpPr>
                  <a:grpSpLocks/>
                </p:cNvGrpSpPr>
                <p:nvPr/>
              </p:nvGrpSpPr>
              <p:grpSpPr bwMode="auto">
                <a:xfrm flipH="1">
                  <a:off x="3247" y="1670"/>
                  <a:ext cx="1461" cy="4166"/>
                  <a:chOff x="1661" y="1663"/>
                  <a:chExt cx="1461" cy="4166"/>
                </a:xfrm>
              </p:grpSpPr>
              <p:sp>
                <p:nvSpPr>
                  <p:cNvPr id="23591" name="Freeform 39"/>
                  <p:cNvSpPr>
                    <a:spLocks/>
                  </p:cNvSpPr>
                  <p:nvPr/>
                </p:nvSpPr>
                <p:spPr bwMode="auto">
                  <a:xfrm rot="20994454" flipH="1">
                    <a:off x="1661" y="1663"/>
                    <a:ext cx="1461" cy="4166"/>
                  </a:xfrm>
                  <a:custGeom>
                    <a:avLst/>
                    <a:gdLst/>
                    <a:ahLst/>
                    <a:cxnLst>
                      <a:cxn ang="0">
                        <a:pos x="16" y="2190"/>
                      </a:cxn>
                      <a:cxn ang="0">
                        <a:pos x="91" y="1359"/>
                      </a:cxn>
                      <a:cxn ang="0">
                        <a:pos x="304" y="463"/>
                      </a:cxn>
                      <a:cxn ang="0">
                        <a:pos x="573" y="10"/>
                      </a:cxn>
                      <a:cxn ang="0">
                        <a:pos x="798" y="525"/>
                      </a:cxn>
                      <a:cxn ang="0">
                        <a:pos x="995" y="1113"/>
                      </a:cxn>
                      <a:cxn ang="0">
                        <a:pos x="995" y="1492"/>
                      </a:cxn>
                      <a:cxn ang="0">
                        <a:pos x="766" y="1815"/>
                      </a:cxn>
                      <a:cxn ang="0">
                        <a:pos x="188" y="2367"/>
                      </a:cxn>
                      <a:cxn ang="0">
                        <a:pos x="766" y="2402"/>
                      </a:cxn>
                      <a:cxn ang="0">
                        <a:pos x="895" y="2806"/>
                      </a:cxn>
                      <a:cxn ang="0">
                        <a:pos x="788" y="3041"/>
                      </a:cxn>
                      <a:cxn ang="0">
                        <a:pos x="336" y="2806"/>
                      </a:cxn>
                      <a:cxn ang="0">
                        <a:pos x="734" y="3158"/>
                      </a:cxn>
                      <a:cxn ang="0">
                        <a:pos x="995" y="3327"/>
                      </a:cxn>
                      <a:cxn ang="0">
                        <a:pos x="906" y="3460"/>
                      </a:cxn>
                      <a:cxn ang="0">
                        <a:pos x="188" y="2684"/>
                      </a:cxn>
                      <a:cxn ang="0">
                        <a:pos x="16" y="2190"/>
                      </a:cxn>
                    </a:cxnLst>
                    <a:rect l="0" t="0" r="r" b="b"/>
                    <a:pathLst>
                      <a:path w="1040" h="3567">
                        <a:moveTo>
                          <a:pt x="16" y="2190"/>
                        </a:moveTo>
                        <a:cubicBezTo>
                          <a:pt x="0" y="1969"/>
                          <a:pt x="43" y="1647"/>
                          <a:pt x="91" y="1359"/>
                        </a:cubicBezTo>
                        <a:cubicBezTo>
                          <a:pt x="139" y="1071"/>
                          <a:pt x="224" y="688"/>
                          <a:pt x="304" y="463"/>
                        </a:cubicBezTo>
                        <a:cubicBezTo>
                          <a:pt x="384" y="238"/>
                          <a:pt x="491" y="0"/>
                          <a:pt x="573" y="10"/>
                        </a:cubicBezTo>
                        <a:cubicBezTo>
                          <a:pt x="655" y="20"/>
                          <a:pt x="728" y="341"/>
                          <a:pt x="798" y="525"/>
                        </a:cubicBezTo>
                        <a:cubicBezTo>
                          <a:pt x="868" y="709"/>
                          <a:pt x="962" y="952"/>
                          <a:pt x="995" y="1113"/>
                        </a:cubicBezTo>
                        <a:cubicBezTo>
                          <a:pt x="1028" y="1274"/>
                          <a:pt x="1033" y="1375"/>
                          <a:pt x="995" y="1492"/>
                        </a:cubicBezTo>
                        <a:cubicBezTo>
                          <a:pt x="957" y="1609"/>
                          <a:pt x="900" y="1669"/>
                          <a:pt x="766" y="1815"/>
                        </a:cubicBezTo>
                        <a:cubicBezTo>
                          <a:pt x="632" y="1961"/>
                          <a:pt x="188" y="2269"/>
                          <a:pt x="188" y="2367"/>
                        </a:cubicBezTo>
                        <a:cubicBezTo>
                          <a:pt x="188" y="2465"/>
                          <a:pt x="648" y="2329"/>
                          <a:pt x="766" y="2402"/>
                        </a:cubicBezTo>
                        <a:cubicBezTo>
                          <a:pt x="884" y="2475"/>
                          <a:pt x="891" y="2700"/>
                          <a:pt x="895" y="2806"/>
                        </a:cubicBezTo>
                        <a:cubicBezTo>
                          <a:pt x="899" y="2912"/>
                          <a:pt x="881" y="3041"/>
                          <a:pt x="788" y="3041"/>
                        </a:cubicBezTo>
                        <a:cubicBezTo>
                          <a:pt x="695" y="3041"/>
                          <a:pt x="345" y="2787"/>
                          <a:pt x="336" y="2806"/>
                        </a:cubicBezTo>
                        <a:cubicBezTo>
                          <a:pt x="327" y="2825"/>
                          <a:pt x="624" y="3071"/>
                          <a:pt x="734" y="3158"/>
                        </a:cubicBezTo>
                        <a:cubicBezTo>
                          <a:pt x="844" y="3245"/>
                          <a:pt x="966" y="3277"/>
                          <a:pt x="995" y="3327"/>
                        </a:cubicBezTo>
                        <a:cubicBezTo>
                          <a:pt x="1024" y="3377"/>
                          <a:pt x="1040" y="3567"/>
                          <a:pt x="906" y="3460"/>
                        </a:cubicBezTo>
                        <a:cubicBezTo>
                          <a:pt x="772" y="3353"/>
                          <a:pt x="336" y="2905"/>
                          <a:pt x="188" y="2684"/>
                        </a:cubicBezTo>
                        <a:cubicBezTo>
                          <a:pt x="40" y="2463"/>
                          <a:pt x="32" y="2411"/>
                          <a:pt x="16" y="2190"/>
                        </a:cubicBezTo>
                        <a:close/>
                      </a:path>
                    </a:pathLst>
                  </a:custGeom>
                  <a:solidFill>
                    <a:srgbClr val="FF0066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590" name="Freeform 38"/>
                  <p:cNvSpPr>
                    <a:spLocks/>
                  </p:cNvSpPr>
                  <p:nvPr/>
                </p:nvSpPr>
                <p:spPr bwMode="auto">
                  <a:xfrm>
                    <a:off x="1868" y="2491"/>
                    <a:ext cx="976" cy="1394"/>
                  </a:xfrm>
                  <a:custGeom>
                    <a:avLst/>
                    <a:gdLst/>
                    <a:ahLst/>
                    <a:cxnLst>
                      <a:cxn ang="0">
                        <a:pos x="618" y="1394"/>
                      </a:cxn>
                      <a:cxn ang="0">
                        <a:pos x="324" y="1171"/>
                      </a:cxn>
                      <a:cxn ang="0">
                        <a:pos x="53" y="997"/>
                      </a:cxn>
                      <a:cxn ang="0">
                        <a:pos x="5" y="751"/>
                      </a:cxn>
                      <a:cxn ang="0">
                        <a:pos x="53" y="410"/>
                      </a:cxn>
                      <a:cxn ang="0">
                        <a:pos x="109" y="101"/>
                      </a:cxn>
                      <a:cxn ang="0">
                        <a:pos x="249" y="10"/>
                      </a:cxn>
                      <a:cxn ang="0">
                        <a:pos x="514" y="101"/>
                      </a:cxn>
                      <a:cxn ang="0">
                        <a:pos x="764" y="615"/>
                      </a:cxn>
                      <a:cxn ang="0">
                        <a:pos x="976" y="1059"/>
                      </a:cxn>
                    </a:cxnLst>
                    <a:rect l="0" t="0" r="r" b="b"/>
                    <a:pathLst>
                      <a:path w="976" h="1394">
                        <a:moveTo>
                          <a:pt x="618" y="1394"/>
                        </a:moveTo>
                        <a:cubicBezTo>
                          <a:pt x="518" y="1315"/>
                          <a:pt x="418" y="1237"/>
                          <a:pt x="324" y="1171"/>
                        </a:cubicBezTo>
                        <a:cubicBezTo>
                          <a:pt x="230" y="1105"/>
                          <a:pt x="106" y="1067"/>
                          <a:pt x="53" y="997"/>
                        </a:cubicBezTo>
                        <a:cubicBezTo>
                          <a:pt x="0" y="927"/>
                          <a:pt x="5" y="849"/>
                          <a:pt x="5" y="751"/>
                        </a:cubicBezTo>
                        <a:cubicBezTo>
                          <a:pt x="5" y="653"/>
                          <a:pt x="36" y="518"/>
                          <a:pt x="53" y="410"/>
                        </a:cubicBezTo>
                        <a:cubicBezTo>
                          <a:pt x="70" y="302"/>
                          <a:pt x="76" y="168"/>
                          <a:pt x="109" y="101"/>
                        </a:cubicBezTo>
                        <a:cubicBezTo>
                          <a:pt x="142" y="34"/>
                          <a:pt x="182" y="10"/>
                          <a:pt x="249" y="10"/>
                        </a:cubicBezTo>
                        <a:cubicBezTo>
                          <a:pt x="316" y="10"/>
                          <a:pt x="428" y="0"/>
                          <a:pt x="514" y="101"/>
                        </a:cubicBezTo>
                        <a:cubicBezTo>
                          <a:pt x="600" y="202"/>
                          <a:pt x="687" y="455"/>
                          <a:pt x="764" y="615"/>
                        </a:cubicBezTo>
                        <a:cubicBezTo>
                          <a:pt x="841" y="775"/>
                          <a:pt x="908" y="917"/>
                          <a:pt x="976" y="1059"/>
                        </a:cubicBezTo>
                      </a:path>
                    </a:pathLst>
                  </a:custGeom>
                  <a:solidFill>
                    <a:srgbClr val="00FF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589" name="Oval 37"/>
                  <p:cNvSpPr>
                    <a:spLocks noChangeArrowheads="1"/>
                  </p:cNvSpPr>
                  <p:nvPr/>
                </p:nvSpPr>
                <p:spPr bwMode="auto">
                  <a:xfrm rot="3221407">
                    <a:off x="2083" y="3285"/>
                    <a:ext cx="900" cy="554"/>
                  </a:xfrm>
                  <a:prstGeom prst="ellipse">
                    <a:avLst/>
                  </a:prstGeom>
                  <a:solidFill>
                    <a:srgbClr val="FF0066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588" name="Oval 36"/>
                  <p:cNvSpPr>
                    <a:spLocks noChangeArrowheads="1"/>
                  </p:cNvSpPr>
                  <p:nvPr/>
                </p:nvSpPr>
                <p:spPr bwMode="auto">
                  <a:xfrm>
                    <a:off x="2344" y="3408"/>
                    <a:ext cx="626" cy="573"/>
                  </a:xfrm>
                  <a:prstGeom prst="ellipse">
                    <a:avLst/>
                  </a:prstGeom>
                  <a:solidFill>
                    <a:srgbClr val="FF0066"/>
                  </a:solidFill>
                  <a:ln w="9525">
                    <a:solidFill>
                      <a:srgbClr val="FF0066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587" name="Oval 35"/>
                  <p:cNvSpPr>
                    <a:spLocks noChangeArrowheads="1"/>
                  </p:cNvSpPr>
                  <p:nvPr/>
                </p:nvSpPr>
                <p:spPr bwMode="auto">
                  <a:xfrm>
                    <a:off x="1988" y="2048"/>
                    <a:ext cx="246" cy="305"/>
                  </a:xfrm>
                  <a:prstGeom prst="ellipse">
                    <a:avLst/>
                  </a:prstGeom>
                  <a:solidFill>
                    <a:srgbClr val="00FF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586" name="AutoShape 34"/>
                  <p:cNvSpPr>
                    <a:spLocks noChangeArrowheads="1"/>
                  </p:cNvSpPr>
                  <p:nvPr/>
                </p:nvSpPr>
                <p:spPr bwMode="auto">
                  <a:xfrm rot="14527934">
                    <a:off x="2522" y="4375"/>
                    <a:ext cx="237" cy="640"/>
                  </a:xfrm>
                  <a:custGeom>
                    <a:avLst/>
                    <a:gdLst>
                      <a:gd name="T0" fmla="*/ 10860 w 21600"/>
                      <a:gd name="T1" fmla="*/ 2187 h 21600"/>
                      <a:gd name="T2" fmla="*/ 2928 w 21600"/>
                      <a:gd name="T3" fmla="*/ 10800 h 21600"/>
                      <a:gd name="T4" fmla="*/ 10860 w 21600"/>
                      <a:gd name="T5" fmla="*/ 21600 h 21600"/>
                      <a:gd name="T6" fmla="*/ 18672 w 21600"/>
                      <a:gd name="T7" fmla="*/ 10800 h 21600"/>
                      <a:gd name="T8" fmla="*/ 17694720 60000 65536"/>
                      <a:gd name="T9" fmla="*/ 11796480 60000 65536"/>
                      <a:gd name="T10" fmla="*/ 5898240 60000 65536"/>
                      <a:gd name="T11" fmla="*/ 0 60000 65536"/>
                      <a:gd name="T12" fmla="*/ 5037 w 21600"/>
                      <a:gd name="T13" fmla="*/ 2277 h 21600"/>
                      <a:gd name="T14" fmla="*/ 16557 w 21600"/>
                      <a:gd name="T15" fmla="*/ 13677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10860" y="2187"/>
                        </a:moveTo>
                        <a:cubicBezTo>
                          <a:pt x="10451" y="1746"/>
                          <a:pt x="9529" y="1018"/>
                          <a:pt x="9015" y="730"/>
                        </a:cubicBezTo>
                        <a:cubicBezTo>
                          <a:pt x="7865" y="152"/>
                          <a:pt x="6685" y="0"/>
                          <a:pt x="5415" y="0"/>
                        </a:cubicBezTo>
                        <a:cubicBezTo>
                          <a:pt x="4175" y="152"/>
                          <a:pt x="2995" y="575"/>
                          <a:pt x="1967" y="1305"/>
                        </a:cubicBezTo>
                        <a:cubicBezTo>
                          <a:pt x="1150" y="2187"/>
                          <a:pt x="575" y="3222"/>
                          <a:pt x="242" y="4220"/>
                        </a:cubicBezTo>
                        <a:cubicBezTo>
                          <a:pt x="0" y="5410"/>
                          <a:pt x="242" y="6560"/>
                          <a:pt x="575" y="7597"/>
                        </a:cubicBezTo>
                        <a:lnTo>
                          <a:pt x="10860" y="21600"/>
                        </a:lnTo>
                        <a:lnTo>
                          <a:pt x="20995" y="7597"/>
                        </a:lnTo>
                        <a:cubicBezTo>
                          <a:pt x="21480" y="6560"/>
                          <a:pt x="21600" y="5410"/>
                          <a:pt x="21480" y="4220"/>
                        </a:cubicBezTo>
                        <a:cubicBezTo>
                          <a:pt x="21115" y="3222"/>
                          <a:pt x="20420" y="2187"/>
                          <a:pt x="19632" y="1305"/>
                        </a:cubicBezTo>
                        <a:cubicBezTo>
                          <a:pt x="18575" y="575"/>
                          <a:pt x="17425" y="152"/>
                          <a:pt x="16275" y="0"/>
                        </a:cubicBezTo>
                        <a:cubicBezTo>
                          <a:pt x="15005" y="0"/>
                          <a:pt x="13735" y="152"/>
                          <a:pt x="12705" y="730"/>
                        </a:cubicBezTo>
                        <a:cubicBezTo>
                          <a:pt x="12176" y="1018"/>
                          <a:pt x="11254" y="1746"/>
                          <a:pt x="10860" y="2187"/>
                        </a:cubicBezTo>
                        <a:close/>
                      </a:path>
                    </a:pathLst>
                  </a:custGeom>
                  <a:solidFill>
                    <a:srgbClr val="00FF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585" name="Oval 33"/>
                  <p:cNvSpPr>
                    <a:spLocks noChangeArrowheads="1"/>
                  </p:cNvSpPr>
                  <p:nvPr/>
                </p:nvSpPr>
                <p:spPr bwMode="auto">
                  <a:xfrm>
                    <a:off x="2313" y="4686"/>
                    <a:ext cx="258" cy="225"/>
                  </a:xfrm>
                  <a:prstGeom prst="ellipse">
                    <a:avLst/>
                  </a:prstGeom>
                  <a:solidFill>
                    <a:srgbClr val="FFFF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584" name="Oval 32"/>
                  <p:cNvSpPr>
                    <a:spLocks noChangeArrowheads="1"/>
                  </p:cNvSpPr>
                  <p:nvPr/>
                </p:nvSpPr>
                <p:spPr bwMode="auto">
                  <a:xfrm>
                    <a:off x="2359" y="4681"/>
                    <a:ext cx="240" cy="205"/>
                  </a:xfrm>
                  <a:prstGeom prst="ellipse">
                    <a:avLst/>
                  </a:prstGeom>
                  <a:solidFill>
                    <a:srgbClr val="00FF00"/>
                  </a:solidFill>
                  <a:ln w="9525">
                    <a:solidFill>
                      <a:srgbClr val="00FF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3567" name="Group 15"/>
                <p:cNvGrpSpPr>
                  <a:grpSpLocks/>
                </p:cNvGrpSpPr>
                <p:nvPr/>
              </p:nvGrpSpPr>
              <p:grpSpPr bwMode="auto">
                <a:xfrm>
                  <a:off x="2961" y="2503"/>
                  <a:ext cx="581" cy="2686"/>
                  <a:chOff x="1906" y="2529"/>
                  <a:chExt cx="909" cy="3915"/>
                </a:xfrm>
              </p:grpSpPr>
              <p:grpSp>
                <p:nvGrpSpPr>
                  <p:cNvPr id="23576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2095" y="3964"/>
                    <a:ext cx="320" cy="2480"/>
                    <a:chOff x="2073" y="4063"/>
                    <a:chExt cx="400" cy="1741"/>
                  </a:xfrm>
                </p:grpSpPr>
                <p:sp>
                  <p:nvSpPr>
                    <p:cNvPr id="23582" name="AutoShape 3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073" y="4977"/>
                      <a:ext cx="400" cy="827"/>
                    </a:xfrm>
                    <a:prstGeom prst="flowChartSort">
                      <a:avLst/>
                    </a:prstGeom>
                    <a:solidFill>
                      <a:srgbClr val="FF9900"/>
                    </a:solidFill>
                    <a:ln w="952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  <p:grpSp>
                  <p:nvGrpSpPr>
                    <p:cNvPr id="23577" name="Group 25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073" y="4063"/>
                      <a:ext cx="400" cy="1356"/>
                      <a:chOff x="2073" y="4063"/>
                      <a:chExt cx="400" cy="1356"/>
                    </a:xfrm>
                  </p:grpSpPr>
                  <p:sp>
                    <p:nvSpPr>
                      <p:cNvPr id="23581" name="AutoShape 29"/>
                      <p:cNvSpPr>
                        <a:spLocks noChangeArrowheads="1"/>
                      </p:cNvSpPr>
                      <p:nvPr/>
                    </p:nvSpPr>
                    <p:spPr bwMode="auto">
                      <a:xfrm flipH="1" flipV="1">
                        <a:off x="2073" y="4063"/>
                        <a:ext cx="400" cy="406"/>
                      </a:xfrm>
                      <a:prstGeom prst="flowChartPunchedTape">
                        <a:avLst/>
                      </a:prstGeom>
                      <a:solidFill>
                        <a:srgbClr val="FF9900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3580" name="AutoShape 28"/>
                      <p:cNvSpPr>
                        <a:spLocks noChangeArrowheads="1"/>
                      </p:cNvSpPr>
                      <p:nvPr/>
                    </p:nvSpPr>
                    <p:spPr bwMode="auto">
                      <a:xfrm flipH="1" flipV="1">
                        <a:off x="2073" y="5013"/>
                        <a:ext cx="400" cy="406"/>
                      </a:xfrm>
                      <a:prstGeom prst="flowChartPunchedTape">
                        <a:avLst/>
                      </a:prstGeom>
                      <a:solidFill>
                        <a:srgbClr val="FF9900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3579" name="AutoShape 27"/>
                      <p:cNvSpPr>
                        <a:spLocks noChangeArrowheads="1"/>
                      </p:cNvSpPr>
                      <p:nvPr/>
                    </p:nvSpPr>
                    <p:spPr bwMode="auto">
                      <a:xfrm flipH="1" flipV="1">
                        <a:off x="2073" y="4381"/>
                        <a:ext cx="400" cy="406"/>
                      </a:xfrm>
                      <a:prstGeom prst="flowChartPunchedTape">
                        <a:avLst/>
                      </a:prstGeom>
                      <a:solidFill>
                        <a:srgbClr val="FF9900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3578" name="AutoShape 26"/>
                      <p:cNvSpPr>
                        <a:spLocks noChangeArrowheads="1"/>
                      </p:cNvSpPr>
                      <p:nvPr/>
                    </p:nvSpPr>
                    <p:spPr bwMode="auto">
                      <a:xfrm flipH="1" flipV="1">
                        <a:off x="2073" y="4693"/>
                        <a:ext cx="400" cy="406"/>
                      </a:xfrm>
                      <a:prstGeom prst="flowChartPunchedTape">
                        <a:avLst/>
                      </a:prstGeom>
                      <a:solidFill>
                        <a:srgbClr val="FF9900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</p:grpSp>
              </p:grpSp>
              <p:grpSp>
                <p:nvGrpSpPr>
                  <p:cNvPr id="23568" name="Group 16"/>
                  <p:cNvGrpSpPr>
                    <a:grpSpLocks/>
                  </p:cNvGrpSpPr>
                  <p:nvPr/>
                </p:nvGrpSpPr>
                <p:grpSpPr bwMode="auto">
                  <a:xfrm>
                    <a:off x="1906" y="2529"/>
                    <a:ext cx="909" cy="1630"/>
                    <a:chOff x="1906" y="2529"/>
                    <a:chExt cx="909" cy="1630"/>
                  </a:xfrm>
                </p:grpSpPr>
                <p:grpSp>
                  <p:nvGrpSpPr>
                    <p:cNvPr id="23573" name="Group 21"/>
                    <p:cNvGrpSpPr>
                      <a:grpSpLocks/>
                    </p:cNvGrpSpPr>
                    <p:nvPr/>
                  </p:nvGrpSpPr>
                  <p:grpSpPr bwMode="auto">
                    <a:xfrm rot="292173">
                      <a:off x="2364" y="2529"/>
                      <a:ext cx="451" cy="1081"/>
                      <a:chOff x="2350" y="2803"/>
                      <a:chExt cx="609" cy="1081"/>
                    </a:xfrm>
                  </p:grpSpPr>
                  <p:sp>
                    <p:nvSpPr>
                      <p:cNvPr id="23575" name="Freeform 23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350" y="2803"/>
                        <a:ext cx="522" cy="1081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7" y="1081"/>
                          </a:cxn>
                          <a:cxn ang="0">
                            <a:pos x="17" y="770"/>
                          </a:cxn>
                          <a:cxn ang="0">
                            <a:pos x="122" y="319"/>
                          </a:cxn>
                          <a:cxn ang="0">
                            <a:pos x="450" y="50"/>
                          </a:cxn>
                          <a:cxn ang="0">
                            <a:pos x="717" y="18"/>
                          </a:cxn>
                        </a:cxnLst>
                        <a:rect l="0" t="0" r="r" b="b"/>
                        <a:pathLst>
                          <a:path w="717" h="1081">
                            <a:moveTo>
                              <a:pt x="17" y="1081"/>
                            </a:moveTo>
                            <a:cubicBezTo>
                              <a:pt x="8" y="989"/>
                              <a:pt x="0" y="897"/>
                              <a:pt x="17" y="770"/>
                            </a:cubicBezTo>
                            <a:cubicBezTo>
                              <a:pt x="34" y="643"/>
                              <a:pt x="50" y="439"/>
                              <a:pt x="122" y="319"/>
                            </a:cubicBezTo>
                            <a:cubicBezTo>
                              <a:pt x="194" y="199"/>
                              <a:pt x="351" y="100"/>
                              <a:pt x="450" y="50"/>
                            </a:cubicBezTo>
                            <a:cubicBezTo>
                              <a:pt x="549" y="0"/>
                              <a:pt x="633" y="9"/>
                              <a:pt x="717" y="18"/>
                            </a:cubicBezTo>
                          </a:path>
                        </a:pathLst>
                      </a:cu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3574" name="Oval 2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31" y="2814"/>
                        <a:ext cx="228" cy="107"/>
                      </a:xfrm>
                      <a:prstGeom prst="ellipse">
                        <a:avLst/>
                      </a:prstGeom>
                      <a:solidFill>
                        <a:srgbClr val="FF9900"/>
                      </a:soli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23570" name="Group 18"/>
                    <p:cNvGrpSpPr>
                      <a:grpSpLocks/>
                    </p:cNvGrpSpPr>
                    <p:nvPr/>
                  </p:nvGrpSpPr>
                  <p:grpSpPr bwMode="auto">
                    <a:xfrm rot="-522760">
                      <a:off x="2106" y="2540"/>
                      <a:ext cx="451" cy="1081"/>
                      <a:chOff x="2350" y="2803"/>
                      <a:chExt cx="609" cy="1081"/>
                    </a:xfrm>
                  </p:grpSpPr>
                  <p:sp>
                    <p:nvSpPr>
                      <p:cNvPr id="23572" name="Freeform 20"/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2350" y="2803"/>
                        <a:ext cx="522" cy="1081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7" y="1081"/>
                          </a:cxn>
                          <a:cxn ang="0">
                            <a:pos x="17" y="770"/>
                          </a:cxn>
                          <a:cxn ang="0">
                            <a:pos x="122" y="319"/>
                          </a:cxn>
                          <a:cxn ang="0">
                            <a:pos x="450" y="50"/>
                          </a:cxn>
                          <a:cxn ang="0">
                            <a:pos x="717" y="18"/>
                          </a:cxn>
                        </a:cxnLst>
                        <a:rect l="0" t="0" r="r" b="b"/>
                        <a:pathLst>
                          <a:path w="717" h="1081">
                            <a:moveTo>
                              <a:pt x="17" y="1081"/>
                            </a:moveTo>
                            <a:cubicBezTo>
                              <a:pt x="8" y="989"/>
                              <a:pt x="0" y="897"/>
                              <a:pt x="17" y="770"/>
                            </a:cubicBezTo>
                            <a:cubicBezTo>
                              <a:pt x="34" y="643"/>
                              <a:pt x="50" y="439"/>
                              <a:pt x="122" y="319"/>
                            </a:cubicBezTo>
                            <a:cubicBezTo>
                              <a:pt x="194" y="199"/>
                              <a:pt x="351" y="100"/>
                              <a:pt x="450" y="50"/>
                            </a:cubicBezTo>
                            <a:cubicBezTo>
                              <a:pt x="549" y="0"/>
                              <a:pt x="633" y="9"/>
                              <a:pt x="717" y="18"/>
                            </a:cubicBezTo>
                          </a:path>
                        </a:pathLst>
                      </a:cu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3571" name="Oval 19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731" y="2814"/>
                        <a:ext cx="228" cy="107"/>
                      </a:xfrm>
                      <a:prstGeom prst="ellipse">
                        <a:avLst/>
                      </a:prstGeom>
                      <a:solidFill>
                        <a:srgbClr val="FF9900"/>
                      </a:solidFill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</p:grpSp>
                <p:sp>
                  <p:nvSpPr>
                    <p:cNvPr id="23569" name="Oval 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906" y="3408"/>
                      <a:ext cx="684" cy="751"/>
                    </a:xfrm>
                    <a:prstGeom prst="ellipse">
                      <a:avLst/>
                    </a:prstGeom>
                    <a:solidFill>
                      <a:srgbClr val="FF9900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23563" name="Group 11"/>
                <p:cNvGrpSpPr>
                  <a:grpSpLocks/>
                </p:cNvGrpSpPr>
                <p:nvPr/>
              </p:nvGrpSpPr>
              <p:grpSpPr bwMode="auto">
                <a:xfrm rot="-4216664">
                  <a:off x="3393" y="3591"/>
                  <a:ext cx="628" cy="352"/>
                  <a:chOff x="3408" y="4583"/>
                  <a:chExt cx="648" cy="335"/>
                </a:xfrm>
              </p:grpSpPr>
              <p:sp>
                <p:nvSpPr>
                  <p:cNvPr id="23566" name="AutoShape 14"/>
                  <p:cNvSpPr>
                    <a:spLocks noChangeArrowheads="1"/>
                  </p:cNvSpPr>
                  <p:nvPr/>
                </p:nvSpPr>
                <p:spPr bwMode="auto">
                  <a:xfrm rot="7072066" flipH="1">
                    <a:off x="3609" y="4382"/>
                    <a:ext cx="237" cy="640"/>
                  </a:xfrm>
                  <a:custGeom>
                    <a:avLst/>
                    <a:gdLst>
                      <a:gd name="T0" fmla="*/ 10860 w 21600"/>
                      <a:gd name="T1" fmla="*/ 2187 h 21600"/>
                      <a:gd name="T2" fmla="*/ 2928 w 21600"/>
                      <a:gd name="T3" fmla="*/ 10800 h 21600"/>
                      <a:gd name="T4" fmla="*/ 10860 w 21600"/>
                      <a:gd name="T5" fmla="*/ 21600 h 21600"/>
                      <a:gd name="T6" fmla="*/ 18672 w 21600"/>
                      <a:gd name="T7" fmla="*/ 10800 h 21600"/>
                      <a:gd name="T8" fmla="*/ 17694720 60000 65536"/>
                      <a:gd name="T9" fmla="*/ 11796480 60000 65536"/>
                      <a:gd name="T10" fmla="*/ 5898240 60000 65536"/>
                      <a:gd name="T11" fmla="*/ 0 60000 65536"/>
                      <a:gd name="T12" fmla="*/ 5037 w 21600"/>
                      <a:gd name="T13" fmla="*/ 2277 h 21600"/>
                      <a:gd name="T14" fmla="*/ 16557 w 21600"/>
                      <a:gd name="T15" fmla="*/ 13677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10860" y="2187"/>
                        </a:moveTo>
                        <a:cubicBezTo>
                          <a:pt x="10451" y="1746"/>
                          <a:pt x="9529" y="1018"/>
                          <a:pt x="9015" y="730"/>
                        </a:cubicBezTo>
                        <a:cubicBezTo>
                          <a:pt x="7865" y="152"/>
                          <a:pt x="6685" y="0"/>
                          <a:pt x="5415" y="0"/>
                        </a:cubicBezTo>
                        <a:cubicBezTo>
                          <a:pt x="4175" y="152"/>
                          <a:pt x="2995" y="575"/>
                          <a:pt x="1967" y="1305"/>
                        </a:cubicBezTo>
                        <a:cubicBezTo>
                          <a:pt x="1150" y="2187"/>
                          <a:pt x="575" y="3222"/>
                          <a:pt x="242" y="4220"/>
                        </a:cubicBezTo>
                        <a:cubicBezTo>
                          <a:pt x="0" y="5410"/>
                          <a:pt x="242" y="6560"/>
                          <a:pt x="575" y="7597"/>
                        </a:cubicBezTo>
                        <a:lnTo>
                          <a:pt x="10860" y="21600"/>
                        </a:lnTo>
                        <a:lnTo>
                          <a:pt x="20995" y="7597"/>
                        </a:lnTo>
                        <a:cubicBezTo>
                          <a:pt x="21480" y="6560"/>
                          <a:pt x="21600" y="5410"/>
                          <a:pt x="21480" y="4220"/>
                        </a:cubicBezTo>
                        <a:cubicBezTo>
                          <a:pt x="21115" y="3222"/>
                          <a:pt x="20420" y="2187"/>
                          <a:pt x="19632" y="1305"/>
                        </a:cubicBezTo>
                        <a:cubicBezTo>
                          <a:pt x="18575" y="575"/>
                          <a:pt x="17425" y="152"/>
                          <a:pt x="16275" y="0"/>
                        </a:cubicBezTo>
                        <a:cubicBezTo>
                          <a:pt x="15005" y="0"/>
                          <a:pt x="13735" y="152"/>
                          <a:pt x="12705" y="730"/>
                        </a:cubicBezTo>
                        <a:cubicBezTo>
                          <a:pt x="12176" y="1018"/>
                          <a:pt x="11254" y="1746"/>
                          <a:pt x="10860" y="2187"/>
                        </a:cubicBezTo>
                        <a:close/>
                      </a:path>
                    </a:pathLst>
                  </a:custGeom>
                  <a:solidFill>
                    <a:srgbClr val="00FF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565" name="Oval 13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798" y="4693"/>
                    <a:ext cx="258" cy="225"/>
                  </a:xfrm>
                  <a:prstGeom prst="ellipse">
                    <a:avLst/>
                  </a:prstGeom>
                  <a:solidFill>
                    <a:srgbClr val="FFFF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564" name="Oval 12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770" y="4688"/>
                    <a:ext cx="240" cy="205"/>
                  </a:xfrm>
                  <a:prstGeom prst="ellipse">
                    <a:avLst/>
                  </a:prstGeom>
                  <a:solidFill>
                    <a:srgbClr val="00FF00"/>
                  </a:solidFill>
                  <a:ln w="9525">
                    <a:solidFill>
                      <a:srgbClr val="00FF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3559" name="Group 7"/>
                <p:cNvGrpSpPr>
                  <a:grpSpLocks/>
                </p:cNvGrpSpPr>
                <p:nvPr/>
              </p:nvGrpSpPr>
              <p:grpSpPr bwMode="auto">
                <a:xfrm rot="4216664" flipH="1">
                  <a:off x="2367" y="3581"/>
                  <a:ext cx="628" cy="352"/>
                  <a:chOff x="3408" y="4583"/>
                  <a:chExt cx="648" cy="335"/>
                </a:xfrm>
              </p:grpSpPr>
              <p:sp>
                <p:nvSpPr>
                  <p:cNvPr id="23562" name="AutoShape 10"/>
                  <p:cNvSpPr>
                    <a:spLocks noChangeArrowheads="1"/>
                  </p:cNvSpPr>
                  <p:nvPr/>
                </p:nvSpPr>
                <p:spPr bwMode="auto">
                  <a:xfrm rot="7072066" flipH="1">
                    <a:off x="3609" y="4382"/>
                    <a:ext cx="237" cy="640"/>
                  </a:xfrm>
                  <a:custGeom>
                    <a:avLst/>
                    <a:gdLst>
                      <a:gd name="T0" fmla="*/ 10860 w 21600"/>
                      <a:gd name="T1" fmla="*/ 2187 h 21600"/>
                      <a:gd name="T2" fmla="*/ 2928 w 21600"/>
                      <a:gd name="T3" fmla="*/ 10800 h 21600"/>
                      <a:gd name="T4" fmla="*/ 10860 w 21600"/>
                      <a:gd name="T5" fmla="*/ 21600 h 21600"/>
                      <a:gd name="T6" fmla="*/ 18672 w 21600"/>
                      <a:gd name="T7" fmla="*/ 10800 h 21600"/>
                      <a:gd name="T8" fmla="*/ 17694720 60000 65536"/>
                      <a:gd name="T9" fmla="*/ 11796480 60000 65536"/>
                      <a:gd name="T10" fmla="*/ 5898240 60000 65536"/>
                      <a:gd name="T11" fmla="*/ 0 60000 65536"/>
                      <a:gd name="T12" fmla="*/ 5037 w 21600"/>
                      <a:gd name="T13" fmla="*/ 2277 h 21600"/>
                      <a:gd name="T14" fmla="*/ 16557 w 21600"/>
                      <a:gd name="T15" fmla="*/ 13677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10860" y="2187"/>
                        </a:moveTo>
                        <a:cubicBezTo>
                          <a:pt x="10451" y="1746"/>
                          <a:pt x="9529" y="1018"/>
                          <a:pt x="9015" y="730"/>
                        </a:cubicBezTo>
                        <a:cubicBezTo>
                          <a:pt x="7865" y="152"/>
                          <a:pt x="6685" y="0"/>
                          <a:pt x="5415" y="0"/>
                        </a:cubicBezTo>
                        <a:cubicBezTo>
                          <a:pt x="4175" y="152"/>
                          <a:pt x="2995" y="575"/>
                          <a:pt x="1967" y="1305"/>
                        </a:cubicBezTo>
                        <a:cubicBezTo>
                          <a:pt x="1150" y="2187"/>
                          <a:pt x="575" y="3222"/>
                          <a:pt x="242" y="4220"/>
                        </a:cubicBezTo>
                        <a:cubicBezTo>
                          <a:pt x="0" y="5410"/>
                          <a:pt x="242" y="6560"/>
                          <a:pt x="575" y="7597"/>
                        </a:cubicBezTo>
                        <a:lnTo>
                          <a:pt x="10860" y="21600"/>
                        </a:lnTo>
                        <a:lnTo>
                          <a:pt x="20995" y="7597"/>
                        </a:lnTo>
                        <a:cubicBezTo>
                          <a:pt x="21480" y="6560"/>
                          <a:pt x="21600" y="5410"/>
                          <a:pt x="21480" y="4220"/>
                        </a:cubicBezTo>
                        <a:cubicBezTo>
                          <a:pt x="21115" y="3222"/>
                          <a:pt x="20420" y="2187"/>
                          <a:pt x="19632" y="1305"/>
                        </a:cubicBezTo>
                        <a:cubicBezTo>
                          <a:pt x="18575" y="575"/>
                          <a:pt x="17425" y="152"/>
                          <a:pt x="16275" y="0"/>
                        </a:cubicBezTo>
                        <a:cubicBezTo>
                          <a:pt x="15005" y="0"/>
                          <a:pt x="13735" y="152"/>
                          <a:pt x="12705" y="730"/>
                        </a:cubicBezTo>
                        <a:cubicBezTo>
                          <a:pt x="12176" y="1018"/>
                          <a:pt x="11254" y="1746"/>
                          <a:pt x="10860" y="2187"/>
                        </a:cubicBezTo>
                        <a:close/>
                      </a:path>
                    </a:pathLst>
                  </a:custGeom>
                  <a:solidFill>
                    <a:srgbClr val="00FF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561" name="Oval 9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798" y="4693"/>
                    <a:ext cx="258" cy="225"/>
                  </a:xfrm>
                  <a:prstGeom prst="ellipse">
                    <a:avLst/>
                  </a:prstGeom>
                  <a:solidFill>
                    <a:srgbClr val="FFFF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3560" name="Oval 8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770" y="4688"/>
                    <a:ext cx="240" cy="205"/>
                  </a:xfrm>
                  <a:prstGeom prst="ellipse">
                    <a:avLst/>
                  </a:prstGeom>
                  <a:solidFill>
                    <a:srgbClr val="00FF00"/>
                  </a:solidFill>
                  <a:ln w="9525">
                    <a:solidFill>
                      <a:srgbClr val="00FF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23555" name="Group 3"/>
              <p:cNvGrpSpPr>
                <a:grpSpLocks/>
              </p:cNvGrpSpPr>
              <p:nvPr/>
            </p:nvGrpSpPr>
            <p:grpSpPr bwMode="auto">
              <a:xfrm rot="792120">
                <a:off x="7120" y="3682"/>
                <a:ext cx="342" cy="399"/>
                <a:chOff x="4478" y="4093"/>
                <a:chExt cx="762" cy="817"/>
              </a:xfrm>
            </p:grpSpPr>
            <p:sp>
              <p:nvSpPr>
                <p:cNvPr id="23557" name="Oval 5"/>
                <p:cNvSpPr>
                  <a:spLocks noChangeArrowheads="1"/>
                </p:cNvSpPr>
                <p:nvPr/>
              </p:nvSpPr>
              <p:spPr bwMode="auto">
                <a:xfrm>
                  <a:off x="4478" y="4093"/>
                  <a:ext cx="762" cy="817"/>
                </a:xfrm>
                <a:prstGeom prst="ellipse">
                  <a:avLst/>
                </a:prstGeom>
                <a:solidFill>
                  <a:srgbClr val="FABF8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  <p:sp>
              <p:nvSpPr>
                <p:cNvPr id="23556" name="WordArt 4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4590" y="4313"/>
                  <a:ext cx="544" cy="387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 rtl="0"/>
                  <a:r>
                    <a:rPr lang="ru-RU" sz="900" b="1" kern="10" spc="0" smtClean="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  <a:effectLst/>
                      <a:latin typeface="Times New Roman"/>
                      <a:cs typeface="Times New Roman"/>
                    </a:rPr>
                    <a:t>м</a:t>
                  </a:r>
                  <a:endParaRPr lang="ru-RU" sz="900" b="1" kern="10" spc="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/>
                    <a:latin typeface="Times New Roman"/>
                    <a:cs typeface="Times New Roman"/>
                  </a:endParaRPr>
                </a:p>
              </p:txBody>
            </p:sp>
          </p:grpSp>
        </p:grpSp>
      </p:grpSp>
      <p:graphicFrame>
        <p:nvGraphicFramePr>
          <p:cNvPr id="524" name="Таблица 523"/>
          <p:cNvGraphicFramePr>
            <a:graphicFrameLocks noGrp="1"/>
          </p:cNvGraphicFramePr>
          <p:nvPr/>
        </p:nvGraphicFramePr>
        <p:xfrm>
          <a:off x="1071538" y="357166"/>
          <a:ext cx="7572432" cy="858520"/>
        </p:xfrm>
        <a:graphic>
          <a:graphicData uri="http://schemas.openxmlformats.org/drawingml/2006/table">
            <a:tbl>
              <a:tblPr/>
              <a:tblGrid>
                <a:gridCol w="1262524"/>
                <a:gridCol w="1262524"/>
                <a:gridCol w="1262524"/>
                <a:gridCol w="1261620"/>
                <a:gridCol w="1261620"/>
                <a:gridCol w="1261620"/>
              </a:tblGrid>
              <a:tr h="429260">
                <a:tc>
                  <a:txBody>
                    <a:bodyPr/>
                    <a:lstStyle/>
                    <a:p>
                      <a:pPr indent="269875" algn="ctr">
                        <a:spcAft>
                          <a:spcPts val="0"/>
                        </a:spcAft>
                      </a:pPr>
                      <a:r>
                        <a:rPr lang="uk-UA" sz="1800" b="1" kern="1800" dirty="0">
                          <a:latin typeface="Times New Roman"/>
                          <a:ea typeface="Calibri"/>
                        </a:rPr>
                        <a:t>(-3;8)</a:t>
                      </a:r>
                      <a:endParaRPr lang="ru-RU" sz="1400" kern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spcAft>
                          <a:spcPts val="0"/>
                        </a:spcAft>
                      </a:pPr>
                      <a:r>
                        <a:rPr lang="uk-UA" sz="1800" b="1" kern="1800">
                          <a:latin typeface="Times New Roman"/>
                          <a:ea typeface="Calibri"/>
                        </a:rPr>
                        <a:t>(4;-5)</a:t>
                      </a:r>
                      <a:endParaRPr lang="ru-RU" sz="14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spcAft>
                          <a:spcPts val="0"/>
                        </a:spcAft>
                      </a:pPr>
                      <a:r>
                        <a:rPr lang="uk-UA" sz="1800" b="1" kern="1800">
                          <a:latin typeface="Times New Roman"/>
                          <a:ea typeface="Calibri"/>
                        </a:rPr>
                        <a:t>(-9;-3)</a:t>
                      </a:r>
                      <a:endParaRPr lang="ru-RU" sz="14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spcAft>
                          <a:spcPts val="0"/>
                        </a:spcAft>
                      </a:pPr>
                      <a:r>
                        <a:rPr lang="uk-UA" sz="1800" b="1" kern="1800">
                          <a:latin typeface="Times New Roman"/>
                          <a:ea typeface="Calibri"/>
                        </a:rPr>
                        <a:t>(5;6)</a:t>
                      </a:r>
                      <a:endParaRPr lang="ru-RU" sz="14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spcAft>
                          <a:spcPts val="0"/>
                        </a:spcAft>
                      </a:pPr>
                      <a:r>
                        <a:rPr lang="uk-UA" sz="1800" b="1" kern="1800">
                          <a:latin typeface="Times New Roman"/>
                          <a:ea typeface="Calibri"/>
                        </a:rPr>
                        <a:t>(-3;-10)</a:t>
                      </a:r>
                      <a:endParaRPr lang="ru-RU" sz="14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ctr">
                        <a:spcAft>
                          <a:spcPts val="0"/>
                        </a:spcAft>
                      </a:pPr>
                      <a:r>
                        <a:rPr lang="uk-UA" sz="1800" b="1" kern="1800">
                          <a:latin typeface="Times New Roman"/>
                          <a:ea typeface="Calibri"/>
                        </a:rPr>
                        <a:t>(10;10)</a:t>
                      </a:r>
                      <a:endParaRPr lang="ru-RU" sz="14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/>
                    </a:solidFill>
                  </a:tcPr>
                </a:tc>
              </a:tr>
              <a:tr h="429260"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uk-UA" sz="14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uk-UA" sz="1400" kern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uk-UA" sz="14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uk-UA" sz="14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uk-UA" sz="14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uk-UA" sz="1400" kern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1143000"/>
          </a:xfrm>
          <a:solidFill>
            <a:srgbClr val="FFFF00"/>
          </a:solidFill>
        </p:spPr>
        <p:txBody>
          <a:bodyPr/>
          <a:lstStyle/>
          <a:p>
            <a:r>
              <a:rPr lang="ru-RU" dirty="0" err="1" smtClean="0"/>
              <a:t>Спіймай</a:t>
            </a:r>
            <a:r>
              <a:rPr lang="ru-RU" dirty="0" smtClean="0"/>
              <a:t> </a:t>
            </a:r>
            <a:r>
              <a:rPr lang="ru-RU" dirty="0" err="1" smtClean="0"/>
              <a:t>метелика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71480"/>
            <a:ext cx="8229600" cy="1143000"/>
          </a:xfrm>
        </p:spPr>
        <p:txBody>
          <a:bodyPr>
            <a:noAutofit/>
          </a:bodyPr>
          <a:lstStyle/>
          <a:p>
            <a:r>
              <a:rPr lang="uk-UA" sz="2800" dirty="0" smtClean="0"/>
              <a:t>Побудуй малюнок </a:t>
            </a:r>
            <a:r>
              <a:rPr lang="uk-UA" sz="2800" dirty="0"/>
              <a:t>на координатній </a:t>
            </a:r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>площині </a:t>
            </a:r>
            <a:r>
              <a:rPr lang="uk-UA" sz="2800" dirty="0"/>
              <a:t>за запропонованими точками.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786045" y="1857362"/>
          <a:ext cx="5429292" cy="4786349"/>
        </p:xfrm>
        <a:graphic>
          <a:graphicData uri="http://schemas.openxmlformats.org/drawingml/2006/table">
            <a:tbl>
              <a:tblPr/>
              <a:tblGrid>
                <a:gridCol w="493572"/>
                <a:gridCol w="493572"/>
                <a:gridCol w="493572"/>
                <a:gridCol w="493572"/>
                <a:gridCol w="493572"/>
                <a:gridCol w="493572"/>
                <a:gridCol w="493572"/>
                <a:gridCol w="493572"/>
                <a:gridCol w="493572"/>
                <a:gridCol w="493572"/>
                <a:gridCol w="493572"/>
              </a:tblGrid>
              <a:tr h="588055"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615358"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88055"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615358"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88055"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615358"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88055"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7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7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7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7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7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7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88055"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8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8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8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8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8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800" kern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grpSp>
        <p:nvGrpSpPr>
          <p:cNvPr id="25616" name="Group 16"/>
          <p:cNvGrpSpPr>
            <a:grpSpLocks/>
          </p:cNvGrpSpPr>
          <p:nvPr/>
        </p:nvGrpSpPr>
        <p:grpSpPr bwMode="auto">
          <a:xfrm>
            <a:off x="3071802" y="2143116"/>
            <a:ext cx="5214974" cy="4214842"/>
            <a:chOff x="8217" y="3285"/>
            <a:chExt cx="2604" cy="2126"/>
          </a:xfrm>
        </p:grpSpPr>
        <p:grpSp>
          <p:nvGrpSpPr>
            <p:cNvPr id="25633" name="Group 33"/>
            <p:cNvGrpSpPr>
              <a:grpSpLocks/>
            </p:cNvGrpSpPr>
            <p:nvPr/>
          </p:nvGrpSpPr>
          <p:grpSpPr bwMode="auto">
            <a:xfrm>
              <a:off x="8217" y="4308"/>
              <a:ext cx="2604" cy="206"/>
              <a:chOff x="8217" y="4308"/>
              <a:chExt cx="2604" cy="206"/>
            </a:xfrm>
          </p:grpSpPr>
          <p:grpSp>
            <p:nvGrpSpPr>
              <p:cNvPr id="25635" name="Group 35"/>
              <p:cNvGrpSpPr>
                <a:grpSpLocks/>
              </p:cNvGrpSpPr>
              <p:nvPr/>
            </p:nvGrpSpPr>
            <p:grpSpPr bwMode="auto">
              <a:xfrm>
                <a:off x="8217" y="4308"/>
                <a:ext cx="2506" cy="206"/>
                <a:chOff x="8217" y="4308"/>
                <a:chExt cx="2506" cy="206"/>
              </a:xfrm>
            </p:grpSpPr>
            <p:sp>
              <p:nvSpPr>
                <p:cNvPr id="25645" name="WordArt 45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8409" y="4437"/>
                  <a:ext cx="1785" cy="77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 rtl="0"/>
                  <a:r>
                    <a:rPr lang="ru-RU" sz="800" kern="10" spc="0" smtClean="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  <a:effectLst/>
                      <a:latin typeface="Times New Roman"/>
                      <a:cs typeface="Times New Roman"/>
                    </a:rPr>
                    <a:t>-3     -2     -1                1      2        3</a:t>
                  </a:r>
                  <a:endParaRPr lang="ru-RU" sz="800" kern="10" spc="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/>
                    <a:latin typeface="Times New Roman"/>
                    <a:cs typeface="Times New Roman"/>
                  </a:endParaRPr>
                </a:p>
              </p:txBody>
            </p:sp>
            <p:grpSp>
              <p:nvGrpSpPr>
                <p:cNvPr id="25641" name="Group 41"/>
                <p:cNvGrpSpPr>
                  <a:grpSpLocks/>
                </p:cNvGrpSpPr>
                <p:nvPr/>
              </p:nvGrpSpPr>
              <p:grpSpPr bwMode="auto">
                <a:xfrm>
                  <a:off x="8489" y="4308"/>
                  <a:ext cx="554" cy="105"/>
                  <a:chOff x="8489" y="4308"/>
                  <a:chExt cx="554" cy="105"/>
                </a:xfrm>
              </p:grpSpPr>
              <p:sp>
                <p:nvSpPr>
                  <p:cNvPr id="25644" name="AutoShape 44"/>
                  <p:cNvSpPr>
                    <a:spLocks noChangeShapeType="1"/>
                  </p:cNvSpPr>
                  <p:nvPr/>
                </p:nvSpPr>
                <p:spPr bwMode="auto">
                  <a:xfrm>
                    <a:off x="9043" y="4308"/>
                    <a:ext cx="0" cy="105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5643" name="AutoShape 43"/>
                  <p:cNvSpPr>
                    <a:spLocks noChangeShapeType="1"/>
                  </p:cNvSpPr>
                  <p:nvPr/>
                </p:nvSpPr>
                <p:spPr bwMode="auto">
                  <a:xfrm>
                    <a:off x="8766" y="4308"/>
                    <a:ext cx="0" cy="105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5642" name="AutoShape 42"/>
                  <p:cNvSpPr>
                    <a:spLocks noChangeShapeType="1"/>
                  </p:cNvSpPr>
                  <p:nvPr/>
                </p:nvSpPr>
                <p:spPr bwMode="auto">
                  <a:xfrm>
                    <a:off x="8489" y="4308"/>
                    <a:ext cx="0" cy="105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5637" name="Group 37"/>
                <p:cNvGrpSpPr>
                  <a:grpSpLocks/>
                </p:cNvGrpSpPr>
                <p:nvPr/>
              </p:nvGrpSpPr>
              <p:grpSpPr bwMode="auto">
                <a:xfrm>
                  <a:off x="9601" y="4308"/>
                  <a:ext cx="554" cy="105"/>
                  <a:chOff x="8489" y="4308"/>
                  <a:chExt cx="554" cy="105"/>
                </a:xfrm>
              </p:grpSpPr>
              <p:sp>
                <p:nvSpPr>
                  <p:cNvPr id="25640" name="AutoShape 40"/>
                  <p:cNvSpPr>
                    <a:spLocks noChangeShapeType="1"/>
                  </p:cNvSpPr>
                  <p:nvPr/>
                </p:nvSpPr>
                <p:spPr bwMode="auto">
                  <a:xfrm>
                    <a:off x="9043" y="4308"/>
                    <a:ext cx="0" cy="105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5639" name="AutoShape 39"/>
                  <p:cNvSpPr>
                    <a:spLocks noChangeShapeType="1"/>
                  </p:cNvSpPr>
                  <p:nvPr/>
                </p:nvSpPr>
                <p:spPr bwMode="auto">
                  <a:xfrm>
                    <a:off x="8766" y="4308"/>
                    <a:ext cx="0" cy="105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5638" name="AutoShape 38"/>
                  <p:cNvSpPr>
                    <a:spLocks noChangeShapeType="1"/>
                  </p:cNvSpPr>
                  <p:nvPr/>
                </p:nvSpPr>
                <p:spPr bwMode="auto">
                  <a:xfrm>
                    <a:off x="8489" y="4308"/>
                    <a:ext cx="0" cy="105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sp>
              <p:nvSpPr>
                <p:cNvPr id="25636" name="AutoShape 36"/>
                <p:cNvSpPr>
                  <a:spLocks noChangeShapeType="1"/>
                </p:cNvSpPr>
                <p:nvPr/>
              </p:nvSpPr>
              <p:spPr bwMode="auto">
                <a:xfrm>
                  <a:off x="8217" y="4355"/>
                  <a:ext cx="2506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25634" name="WordArt 34"/>
              <p:cNvSpPr>
                <a:spLocks noChangeArrowheads="1" noChangeShapeType="1" noTextEdit="1"/>
              </p:cNvSpPr>
              <p:nvPr/>
            </p:nvSpPr>
            <p:spPr bwMode="auto">
              <a:xfrm>
                <a:off x="10723" y="4376"/>
                <a:ext cx="98" cy="119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rtl="0"/>
                <a:r>
                  <a:rPr lang="en-US" sz="800" b="1" kern="10" spc="0" smtClean="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/>
                    <a:latin typeface="Arial Black"/>
                  </a:rPr>
                  <a:t>X</a:t>
                </a:r>
                <a:endParaRPr lang="ru-RU" sz="800" b="1" kern="10" spc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Arial Black"/>
                </a:endParaRPr>
              </a:p>
            </p:txBody>
          </p:sp>
        </p:grpSp>
        <p:grpSp>
          <p:nvGrpSpPr>
            <p:cNvPr id="25620" name="Group 20"/>
            <p:cNvGrpSpPr>
              <a:grpSpLocks/>
            </p:cNvGrpSpPr>
            <p:nvPr/>
          </p:nvGrpSpPr>
          <p:grpSpPr bwMode="auto">
            <a:xfrm>
              <a:off x="9144" y="3285"/>
              <a:ext cx="368" cy="2126"/>
              <a:chOff x="9144" y="3285"/>
              <a:chExt cx="368" cy="2126"/>
            </a:xfrm>
          </p:grpSpPr>
          <p:grpSp>
            <p:nvGrpSpPr>
              <p:cNvPr id="25622" name="Group 22"/>
              <p:cNvGrpSpPr>
                <a:grpSpLocks/>
              </p:cNvGrpSpPr>
              <p:nvPr/>
            </p:nvGrpSpPr>
            <p:grpSpPr bwMode="auto">
              <a:xfrm>
                <a:off x="9144" y="3285"/>
                <a:ext cx="227" cy="2126"/>
                <a:chOff x="9144" y="3285"/>
                <a:chExt cx="227" cy="2126"/>
              </a:xfrm>
            </p:grpSpPr>
            <p:sp>
              <p:nvSpPr>
                <p:cNvPr id="25632" name="WordArt 32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9144" y="3412"/>
                  <a:ext cx="85" cy="183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 rtl="0"/>
                  <a:r>
                    <a:rPr lang="ru-RU" sz="800" kern="10" spc="0" smtClean="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  <a:effectLst/>
                      <a:latin typeface="Times New Roman"/>
                      <a:cs typeface="Times New Roman"/>
                    </a:rPr>
                    <a:t> 3</a:t>
                  </a:r>
                </a:p>
                <a:p>
                  <a:pPr algn="ctr" rtl="0"/>
                  <a:endParaRPr lang="ru-RU" sz="800" kern="10" spc="0" smtClean="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/>
                    <a:latin typeface="Times New Roman"/>
                    <a:cs typeface="Times New Roman"/>
                  </a:endParaRPr>
                </a:p>
                <a:p>
                  <a:pPr algn="ctr" rtl="0"/>
                  <a:r>
                    <a:rPr lang="ru-RU" sz="800" kern="10" spc="0" smtClean="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  <a:effectLst/>
                      <a:latin typeface="Times New Roman"/>
                      <a:cs typeface="Times New Roman"/>
                    </a:rPr>
                    <a:t> 2</a:t>
                  </a:r>
                </a:p>
                <a:p>
                  <a:pPr algn="ctr" rtl="0"/>
                  <a:endParaRPr lang="ru-RU" sz="800" kern="10" spc="0" smtClean="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/>
                    <a:latin typeface="Times New Roman"/>
                    <a:cs typeface="Times New Roman"/>
                  </a:endParaRPr>
                </a:p>
                <a:p>
                  <a:pPr algn="ctr" rtl="0"/>
                  <a:r>
                    <a:rPr lang="ru-RU" sz="800" kern="10" spc="0" smtClean="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  <a:effectLst/>
                      <a:latin typeface="Times New Roman"/>
                      <a:cs typeface="Times New Roman"/>
                    </a:rPr>
                    <a:t> 1</a:t>
                  </a:r>
                </a:p>
                <a:p>
                  <a:pPr algn="ctr" rtl="0"/>
                  <a:endParaRPr lang="ru-RU" sz="800" kern="10" spc="0" smtClean="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/>
                    <a:latin typeface="Times New Roman"/>
                    <a:cs typeface="Times New Roman"/>
                  </a:endParaRPr>
                </a:p>
                <a:p>
                  <a:pPr algn="ctr" rtl="0"/>
                  <a:endParaRPr lang="ru-RU" sz="800" kern="10" spc="0" smtClean="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/>
                    <a:latin typeface="Times New Roman"/>
                    <a:cs typeface="Times New Roman"/>
                  </a:endParaRPr>
                </a:p>
                <a:p>
                  <a:pPr algn="ctr" rtl="0"/>
                  <a:endParaRPr lang="ru-RU" sz="800" kern="10" spc="0" smtClean="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/>
                    <a:latin typeface="Times New Roman"/>
                    <a:cs typeface="Times New Roman"/>
                  </a:endParaRPr>
                </a:p>
                <a:p>
                  <a:pPr algn="ctr" rtl="0"/>
                  <a:r>
                    <a:rPr lang="ru-RU" sz="800" kern="10" spc="0" smtClean="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  <a:effectLst/>
                      <a:latin typeface="Times New Roman"/>
                      <a:cs typeface="Times New Roman"/>
                    </a:rPr>
                    <a:t>-1</a:t>
                  </a:r>
                </a:p>
                <a:p>
                  <a:pPr algn="ctr" rtl="0"/>
                  <a:endParaRPr lang="ru-RU" sz="800" kern="10" spc="0" smtClean="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/>
                    <a:latin typeface="Times New Roman"/>
                    <a:cs typeface="Times New Roman"/>
                  </a:endParaRPr>
                </a:p>
                <a:p>
                  <a:pPr algn="ctr" rtl="0"/>
                  <a:r>
                    <a:rPr lang="ru-RU" sz="800" kern="10" spc="0" smtClean="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  <a:effectLst/>
                      <a:latin typeface="Times New Roman"/>
                      <a:cs typeface="Times New Roman"/>
                    </a:rPr>
                    <a:t>-2</a:t>
                  </a:r>
                </a:p>
                <a:p>
                  <a:pPr algn="ctr" rtl="0"/>
                  <a:endParaRPr lang="ru-RU" sz="800" kern="10" spc="0" smtClean="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/>
                    <a:latin typeface="Times New Roman"/>
                    <a:cs typeface="Times New Roman"/>
                  </a:endParaRPr>
                </a:p>
                <a:p>
                  <a:pPr algn="ctr" rtl="0"/>
                  <a:r>
                    <a:rPr lang="ru-RU" sz="800" kern="10" spc="0" smtClean="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  <a:effectLst/>
                      <a:latin typeface="Times New Roman"/>
                      <a:cs typeface="Times New Roman"/>
                    </a:rPr>
                    <a:t>-3</a:t>
                  </a:r>
                  <a:endParaRPr lang="ru-RU" sz="800" kern="10" spc="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/>
                    <a:latin typeface="Times New Roman"/>
                    <a:cs typeface="Times New Roman"/>
                  </a:endParaRPr>
                </a:p>
              </p:txBody>
            </p:sp>
            <p:grpSp>
              <p:nvGrpSpPr>
                <p:cNvPr id="25628" name="Group 28"/>
                <p:cNvGrpSpPr>
                  <a:grpSpLocks/>
                </p:cNvGrpSpPr>
                <p:nvPr/>
              </p:nvGrpSpPr>
              <p:grpSpPr bwMode="auto">
                <a:xfrm rot="5400000">
                  <a:off x="9023" y="3709"/>
                  <a:ext cx="591" cy="105"/>
                  <a:chOff x="8489" y="4308"/>
                  <a:chExt cx="554" cy="105"/>
                </a:xfrm>
              </p:grpSpPr>
              <p:sp>
                <p:nvSpPr>
                  <p:cNvPr id="25631" name="AutoShape 31"/>
                  <p:cNvSpPr>
                    <a:spLocks noChangeShapeType="1"/>
                  </p:cNvSpPr>
                  <p:nvPr/>
                </p:nvSpPr>
                <p:spPr bwMode="auto">
                  <a:xfrm>
                    <a:off x="9043" y="4308"/>
                    <a:ext cx="0" cy="105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5630" name="AutoShape 30"/>
                  <p:cNvSpPr>
                    <a:spLocks noChangeShapeType="1"/>
                  </p:cNvSpPr>
                  <p:nvPr/>
                </p:nvSpPr>
                <p:spPr bwMode="auto">
                  <a:xfrm>
                    <a:off x="8766" y="4308"/>
                    <a:ext cx="0" cy="105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5629" name="AutoShape 29"/>
                  <p:cNvSpPr>
                    <a:spLocks noChangeShapeType="1"/>
                  </p:cNvSpPr>
                  <p:nvPr/>
                </p:nvSpPr>
                <p:spPr bwMode="auto">
                  <a:xfrm>
                    <a:off x="8489" y="4308"/>
                    <a:ext cx="0" cy="105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5624" name="Group 24"/>
                <p:cNvGrpSpPr>
                  <a:grpSpLocks/>
                </p:cNvGrpSpPr>
                <p:nvPr/>
              </p:nvGrpSpPr>
              <p:grpSpPr bwMode="auto">
                <a:xfrm rot="5400000">
                  <a:off x="9023" y="4891"/>
                  <a:ext cx="591" cy="105"/>
                  <a:chOff x="8489" y="4308"/>
                  <a:chExt cx="554" cy="105"/>
                </a:xfrm>
              </p:grpSpPr>
              <p:sp>
                <p:nvSpPr>
                  <p:cNvPr id="25627" name="AutoShape 27"/>
                  <p:cNvSpPr>
                    <a:spLocks noChangeShapeType="1"/>
                  </p:cNvSpPr>
                  <p:nvPr/>
                </p:nvSpPr>
                <p:spPr bwMode="auto">
                  <a:xfrm>
                    <a:off x="9043" y="4308"/>
                    <a:ext cx="0" cy="105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5626" name="AutoShape 26"/>
                  <p:cNvSpPr>
                    <a:spLocks noChangeShapeType="1"/>
                  </p:cNvSpPr>
                  <p:nvPr/>
                </p:nvSpPr>
                <p:spPr bwMode="auto">
                  <a:xfrm>
                    <a:off x="8766" y="4308"/>
                    <a:ext cx="0" cy="105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5625" name="AutoShape 25"/>
                  <p:cNvSpPr>
                    <a:spLocks noChangeShapeType="1"/>
                  </p:cNvSpPr>
                  <p:nvPr/>
                </p:nvSpPr>
                <p:spPr bwMode="auto">
                  <a:xfrm>
                    <a:off x="8489" y="4308"/>
                    <a:ext cx="0" cy="105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sp>
              <p:nvSpPr>
                <p:cNvPr id="25623" name="AutoShape 23"/>
                <p:cNvSpPr>
                  <a:spLocks noChangeShapeType="1"/>
                </p:cNvSpPr>
                <p:nvPr/>
              </p:nvSpPr>
              <p:spPr bwMode="auto">
                <a:xfrm flipV="1">
                  <a:off x="9322" y="3285"/>
                  <a:ext cx="0" cy="2126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25621" name="WordArt 21"/>
              <p:cNvSpPr>
                <a:spLocks noChangeArrowheads="1" noChangeShapeType="1" noTextEdit="1"/>
              </p:cNvSpPr>
              <p:nvPr/>
            </p:nvSpPr>
            <p:spPr bwMode="auto">
              <a:xfrm>
                <a:off x="9414" y="3285"/>
                <a:ext cx="98" cy="119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rtl="0"/>
                <a:r>
                  <a:rPr lang="ru-RU" sz="800" b="1" kern="10" spc="0" smtClean="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/>
                    <a:latin typeface="Arial Black"/>
                  </a:rPr>
                  <a:t>у</a:t>
                </a:r>
                <a:endParaRPr lang="ru-RU" sz="800" b="1" kern="10" spc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Arial Black"/>
                </a:endParaRPr>
              </a:p>
            </p:txBody>
          </p:sp>
        </p:grpSp>
        <p:grpSp>
          <p:nvGrpSpPr>
            <p:cNvPr id="25617" name="Group 17"/>
            <p:cNvGrpSpPr>
              <a:grpSpLocks/>
            </p:cNvGrpSpPr>
            <p:nvPr/>
          </p:nvGrpSpPr>
          <p:grpSpPr bwMode="auto">
            <a:xfrm>
              <a:off x="9185" y="4312"/>
              <a:ext cx="171" cy="238"/>
              <a:chOff x="9185" y="4312"/>
              <a:chExt cx="171" cy="238"/>
            </a:xfrm>
          </p:grpSpPr>
          <p:sp>
            <p:nvSpPr>
              <p:cNvPr id="25619" name="WordArt 19"/>
              <p:cNvSpPr>
                <a:spLocks noChangeArrowheads="1" noChangeShapeType="1" noTextEdit="1"/>
              </p:cNvSpPr>
              <p:nvPr/>
            </p:nvSpPr>
            <p:spPr bwMode="auto">
              <a:xfrm>
                <a:off x="9185" y="4376"/>
                <a:ext cx="98" cy="174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rtl="0"/>
                <a:r>
                  <a:rPr lang="ru-RU" sz="800" b="1" kern="10" spc="0" smtClean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/>
                    <a:latin typeface="Arial Black"/>
                  </a:rPr>
                  <a:t>О</a:t>
                </a:r>
                <a:endParaRPr lang="ru-RU" sz="800" b="1" kern="10" spc="0">
                  <a:ln w="9525">
                    <a:noFill/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Arial Black"/>
                </a:endParaRPr>
              </a:p>
            </p:txBody>
          </p:sp>
          <p:sp>
            <p:nvSpPr>
              <p:cNvPr id="25618" name="Oval 18"/>
              <p:cNvSpPr>
                <a:spLocks noChangeArrowheads="1"/>
              </p:cNvSpPr>
              <p:nvPr/>
            </p:nvSpPr>
            <p:spPr bwMode="auto">
              <a:xfrm>
                <a:off x="9285" y="4312"/>
                <a:ext cx="71" cy="73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grpSp>
        <p:nvGrpSpPr>
          <p:cNvPr id="25601" name="Group 1"/>
          <p:cNvGrpSpPr>
            <a:grpSpLocks/>
          </p:cNvGrpSpPr>
          <p:nvPr/>
        </p:nvGrpSpPr>
        <p:grpSpPr bwMode="auto">
          <a:xfrm>
            <a:off x="5286380" y="3286124"/>
            <a:ext cx="1643074" cy="2786082"/>
            <a:chOff x="3738" y="1844"/>
            <a:chExt cx="833" cy="1777"/>
          </a:xfrm>
        </p:grpSpPr>
        <p:grpSp>
          <p:nvGrpSpPr>
            <p:cNvPr id="25603" name="Group 3"/>
            <p:cNvGrpSpPr>
              <a:grpSpLocks/>
            </p:cNvGrpSpPr>
            <p:nvPr/>
          </p:nvGrpSpPr>
          <p:grpSpPr bwMode="auto">
            <a:xfrm>
              <a:off x="3738" y="1844"/>
              <a:ext cx="833" cy="1777"/>
              <a:chOff x="3738" y="1844"/>
              <a:chExt cx="833" cy="1777"/>
            </a:xfrm>
          </p:grpSpPr>
          <p:sp>
            <p:nvSpPr>
              <p:cNvPr id="25608" name="AutoShape 8"/>
              <p:cNvSpPr>
                <a:spLocks noChangeShapeType="1"/>
              </p:cNvSpPr>
              <p:nvPr/>
            </p:nvSpPr>
            <p:spPr bwMode="auto">
              <a:xfrm flipV="1">
                <a:off x="3738" y="1859"/>
                <a:ext cx="279" cy="576"/>
              </a:xfrm>
              <a:prstGeom prst="straightConnector1">
                <a:avLst/>
              </a:prstGeom>
              <a:noFill/>
              <a:ln w="28575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5607" name="AutoShape 7"/>
              <p:cNvSpPr>
                <a:spLocks noChangeShapeType="1"/>
              </p:cNvSpPr>
              <p:nvPr/>
            </p:nvSpPr>
            <p:spPr bwMode="auto">
              <a:xfrm>
                <a:off x="4017" y="1844"/>
                <a:ext cx="554" cy="0"/>
              </a:xfrm>
              <a:prstGeom prst="straightConnector1">
                <a:avLst/>
              </a:prstGeom>
              <a:noFill/>
              <a:ln w="28575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5606" name="AutoShape 6"/>
              <p:cNvSpPr>
                <a:spLocks noChangeShapeType="1"/>
              </p:cNvSpPr>
              <p:nvPr/>
            </p:nvSpPr>
            <p:spPr bwMode="auto">
              <a:xfrm>
                <a:off x="4571" y="1844"/>
                <a:ext cx="0" cy="1751"/>
              </a:xfrm>
              <a:prstGeom prst="straightConnector1">
                <a:avLst/>
              </a:prstGeom>
              <a:noFill/>
              <a:ln w="28575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5605" name="AutoShape 5"/>
              <p:cNvSpPr>
                <a:spLocks noChangeShapeType="1"/>
              </p:cNvSpPr>
              <p:nvPr/>
            </p:nvSpPr>
            <p:spPr bwMode="auto">
              <a:xfrm flipH="1">
                <a:off x="4017" y="3621"/>
                <a:ext cx="554" cy="0"/>
              </a:xfrm>
              <a:prstGeom prst="straightConnector1">
                <a:avLst/>
              </a:prstGeom>
              <a:noFill/>
              <a:ln w="28575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25604" name="AutoShape 4"/>
              <p:cNvSpPr>
                <a:spLocks noChangeShapeType="1"/>
              </p:cNvSpPr>
              <p:nvPr/>
            </p:nvSpPr>
            <p:spPr bwMode="auto">
              <a:xfrm flipV="1">
                <a:off x="4017" y="2459"/>
                <a:ext cx="0" cy="1162"/>
              </a:xfrm>
              <a:prstGeom prst="straightConnector1">
                <a:avLst/>
              </a:prstGeom>
              <a:noFill/>
              <a:ln w="28575">
                <a:solidFill>
                  <a:srgbClr val="00CC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25602" name="AutoShape 2"/>
            <p:cNvSpPr>
              <a:spLocks noChangeShapeType="1"/>
            </p:cNvSpPr>
            <p:nvPr/>
          </p:nvSpPr>
          <p:spPr bwMode="auto">
            <a:xfrm flipH="1">
              <a:off x="3738" y="2431"/>
              <a:ext cx="279" cy="0"/>
            </a:xfrm>
            <a:prstGeom prst="straightConnector1">
              <a:avLst/>
            </a:prstGeom>
            <a:noFill/>
            <a:ln w="28575">
              <a:solidFill>
                <a:srgbClr val="00CC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50" name="Прямоугольник 49"/>
          <p:cNvSpPr/>
          <p:nvPr/>
        </p:nvSpPr>
        <p:spPr>
          <a:xfrm>
            <a:off x="1643042" y="1928802"/>
            <a:ext cx="10278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dirty="0"/>
              <a:t>(0; 1) </a:t>
            </a:r>
            <a:endParaRPr lang="ru-RU" sz="2800"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1643042" y="2428868"/>
            <a:ext cx="10278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dirty="0"/>
              <a:t>( 1; 3)</a:t>
            </a:r>
            <a:endParaRPr lang="ru-RU" sz="2800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1643042" y="2928934"/>
            <a:ext cx="102784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dirty="0"/>
              <a:t>( 3; 3)</a:t>
            </a:r>
            <a:endParaRPr lang="ru-RU" sz="2800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1714480" y="3500438"/>
            <a:ext cx="9749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dirty="0"/>
              <a:t>(3;-3)</a:t>
            </a:r>
            <a:endParaRPr lang="ru-RU" sz="2800" dirty="0"/>
          </a:p>
        </p:txBody>
      </p:sp>
      <p:sp>
        <p:nvSpPr>
          <p:cNvPr id="54" name="Прямоугольник 53"/>
          <p:cNvSpPr/>
          <p:nvPr/>
        </p:nvSpPr>
        <p:spPr>
          <a:xfrm>
            <a:off x="1643042" y="4071942"/>
            <a:ext cx="10567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dirty="0"/>
              <a:t>(1;-3) </a:t>
            </a:r>
            <a:endParaRPr lang="ru-RU" sz="2800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1571604" y="4572008"/>
            <a:ext cx="11095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dirty="0"/>
              <a:t>( 1; 1) </a:t>
            </a:r>
            <a:endParaRPr lang="ru-RU" sz="2800" dirty="0"/>
          </a:p>
        </p:txBody>
      </p:sp>
      <p:sp>
        <p:nvSpPr>
          <p:cNvPr id="25646" name="Rectangle 46"/>
          <p:cNvSpPr>
            <a:spLocks noChangeArrowheads="1"/>
          </p:cNvSpPr>
          <p:nvPr/>
        </p:nvSpPr>
        <p:spPr bwMode="auto">
          <a:xfrm>
            <a:off x="1285852" y="5143512"/>
            <a:ext cx="135732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( 0; 1)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i="1" dirty="0"/>
              <a:t>Завдання до кросворду: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85918" y="857232"/>
            <a:ext cx="6872278" cy="6000768"/>
          </a:xfrm>
        </p:spPr>
        <p:txBody>
          <a:bodyPr>
            <a:normAutofit fontScale="55000" lnSpcReduction="20000"/>
          </a:bodyPr>
          <a:lstStyle/>
          <a:p>
            <a:r>
              <a:rPr lang="uk-UA" dirty="0"/>
              <a:t>1.   Число, яке має більш двох дільників</a:t>
            </a:r>
            <a:endParaRPr lang="ru-RU" dirty="0"/>
          </a:p>
          <a:p>
            <a:r>
              <a:rPr lang="uk-UA" dirty="0"/>
              <a:t>2.   Збільшити 50 у 2 рази</a:t>
            </a:r>
            <a:endParaRPr lang="ru-RU" dirty="0"/>
          </a:p>
          <a:p>
            <a:r>
              <a:rPr lang="uk-UA" dirty="0"/>
              <a:t>3.   Зменшити 100 у 25 разів</a:t>
            </a:r>
            <a:endParaRPr lang="ru-RU" dirty="0"/>
          </a:p>
          <a:p>
            <a:r>
              <a:rPr lang="uk-UA" dirty="0"/>
              <a:t>4.   Добуток чисел 20 і 2 </a:t>
            </a:r>
            <a:endParaRPr lang="ru-RU" dirty="0"/>
          </a:p>
          <a:p>
            <a:r>
              <a:rPr lang="uk-UA" dirty="0"/>
              <a:t>5.   1 помножити на 1</a:t>
            </a:r>
            <a:endParaRPr lang="ru-RU" dirty="0"/>
          </a:p>
          <a:p>
            <a:r>
              <a:rPr lang="uk-UA" dirty="0"/>
              <a:t>6.   Частка чисел 66 і 6</a:t>
            </a:r>
            <a:endParaRPr lang="ru-RU" dirty="0"/>
          </a:p>
          <a:p>
            <a:r>
              <a:rPr lang="uk-UA" dirty="0"/>
              <a:t>7.   Числа при множенні</a:t>
            </a:r>
            <a:endParaRPr lang="ru-RU" dirty="0"/>
          </a:p>
          <a:p>
            <a:r>
              <a:rPr lang="uk-UA" dirty="0"/>
              <a:t>8.   Числа 1, 2, 3, ...</a:t>
            </a:r>
            <a:endParaRPr lang="ru-RU" dirty="0"/>
          </a:p>
          <a:p>
            <a:r>
              <a:rPr lang="uk-UA" dirty="0"/>
              <a:t>9.   Одиниця виміру відстані</a:t>
            </a:r>
            <a:endParaRPr lang="ru-RU" dirty="0"/>
          </a:p>
          <a:p>
            <a:r>
              <a:rPr lang="uk-UA" dirty="0"/>
              <a:t>10. Рівність, яка містить невідомі числа, позначені буквами</a:t>
            </a:r>
            <a:endParaRPr lang="ru-RU" dirty="0"/>
          </a:p>
          <a:p>
            <a:r>
              <a:rPr lang="uk-UA" dirty="0"/>
              <a:t>11. Одиниці виміру температури</a:t>
            </a:r>
            <a:endParaRPr lang="ru-RU" dirty="0"/>
          </a:p>
          <a:p>
            <a:r>
              <a:rPr lang="uk-UA" dirty="0"/>
              <a:t>12. Сума всіх сторін трикутника</a:t>
            </a:r>
            <a:endParaRPr lang="ru-RU" dirty="0"/>
          </a:p>
          <a:p>
            <a:r>
              <a:rPr lang="uk-UA" dirty="0"/>
              <a:t>13. 9 відняти 9</a:t>
            </a:r>
            <a:endParaRPr lang="ru-RU" dirty="0"/>
          </a:p>
          <a:p>
            <a:r>
              <a:rPr lang="uk-UA" dirty="0"/>
              <a:t>14. Відстань від початку відліку до точки на координатній прямій</a:t>
            </a:r>
            <a:endParaRPr lang="ru-RU" dirty="0"/>
          </a:p>
          <a:p>
            <a:r>
              <a:rPr lang="uk-UA" dirty="0"/>
              <a:t>15. Добуток ширини і довжини</a:t>
            </a:r>
            <a:endParaRPr lang="ru-RU" dirty="0"/>
          </a:p>
          <a:p>
            <a:r>
              <a:rPr lang="uk-UA" dirty="0"/>
              <a:t>16. Числа -7 і 7</a:t>
            </a:r>
            <a:endParaRPr lang="ru-RU" dirty="0"/>
          </a:p>
          <a:p>
            <a:r>
              <a:rPr lang="uk-UA" dirty="0"/>
              <a:t>17. Модуль числа - 13</a:t>
            </a:r>
            <a:endParaRPr lang="ru-RU" dirty="0"/>
          </a:p>
          <a:p>
            <a:r>
              <a:rPr lang="uk-UA" dirty="0"/>
              <a:t>18. Число 8 у виразі 2х+8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"/>
          <a:ext cx="8501090" cy="6857998"/>
        </p:xfrm>
        <a:graphic>
          <a:graphicData uri="http://schemas.openxmlformats.org/drawingml/2006/table">
            <a:tbl>
              <a:tblPr/>
              <a:tblGrid>
                <a:gridCol w="602984"/>
                <a:gridCol w="602984"/>
                <a:gridCol w="602984"/>
                <a:gridCol w="602984"/>
                <a:gridCol w="604221"/>
                <a:gridCol w="604221"/>
                <a:gridCol w="647469"/>
                <a:gridCol w="601748"/>
                <a:gridCol w="609161"/>
                <a:gridCol w="609161"/>
                <a:gridCol w="602984"/>
                <a:gridCol w="602984"/>
                <a:gridCol w="602984"/>
                <a:gridCol w="604221"/>
              </a:tblGrid>
              <a:tr h="507652"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ru-RU" sz="11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ru-RU" sz="11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ru-RU" sz="11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ru-RU" sz="11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r">
                        <a:spcAft>
                          <a:spcPts val="0"/>
                        </a:spcAft>
                      </a:pPr>
                      <a:r>
                        <a:rPr lang="uk-UA" sz="1600" b="1" i="1" kern="180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600" kern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r>
                        <a:rPr lang="uk-UA" sz="1600" b="1" kern="1800" dirty="0">
                          <a:latin typeface="Times New Roman"/>
                          <a:ea typeface="Calibri"/>
                          <a:cs typeface="Times New Roman"/>
                        </a:rPr>
                        <a:t>C </a:t>
                      </a:r>
                      <a:endParaRPr lang="ru-RU" sz="1600" kern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r>
                        <a:rPr lang="uk-UA" sz="1600" b="1" kern="1800" dirty="0"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1600" kern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r>
                        <a:rPr lang="uk-UA" sz="1600" b="1" kern="1800" dirty="0"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1600" kern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r>
                        <a:rPr lang="uk-UA" sz="1600" b="1" kern="1800" dirty="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600" kern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r>
                        <a:rPr lang="uk-UA" sz="1600" b="1" kern="1800" dirty="0"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1600" kern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r>
                        <a:rPr lang="uk-UA" sz="1600" b="1" kern="1800" dirty="0"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1600" kern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r>
                        <a:rPr lang="uk-UA" sz="1600" b="1" kern="1800" dirty="0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600" kern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r>
                        <a:rPr lang="uk-UA" sz="1600" b="1" kern="1800" dirty="0"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1600" kern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ru-RU" sz="11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827"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ru-RU" sz="11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ru-RU" sz="11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ru-RU" sz="11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r">
                        <a:spcAft>
                          <a:spcPts val="0"/>
                        </a:spcAft>
                      </a:pPr>
                      <a:r>
                        <a:rPr lang="uk-UA" sz="1600" b="1" i="1" kern="180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600" kern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r>
                        <a:rPr lang="uk-UA" sz="1600" b="1" kern="1800" dirty="0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1600" kern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r>
                        <a:rPr lang="uk-UA" sz="1600" b="1" kern="1800" dirty="0"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1600" kern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r>
                        <a:rPr lang="uk-UA" sz="1600" b="1" kern="1800" dirty="0"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600" kern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ru-RU" sz="1600" kern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ru-RU" sz="1100" kern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ru-RU" sz="1100" kern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ru-RU" sz="11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ru-RU" sz="11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ru-RU" sz="11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ru-RU" sz="11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827"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ru-RU" sz="11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ru-RU" sz="11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ru-RU" sz="11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ru-RU" sz="1600" kern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r">
                        <a:spcAft>
                          <a:spcPts val="0"/>
                        </a:spcAft>
                      </a:pPr>
                      <a:r>
                        <a:rPr lang="uk-UA" sz="1600" b="1" i="1" kern="1800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600" kern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r>
                        <a:rPr lang="uk-UA" sz="1600" b="1" kern="1800" dirty="0">
                          <a:latin typeface="Times New Roman"/>
                          <a:ea typeface="Calibri"/>
                          <a:cs typeface="Times New Roman"/>
                        </a:rPr>
                        <a:t>Ч</a:t>
                      </a:r>
                      <a:endParaRPr lang="ru-RU" sz="1600" kern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r>
                        <a:rPr lang="uk-UA" sz="1600" b="1" kern="1800" dirty="0"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600" kern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r>
                        <a:rPr lang="uk-UA" sz="1600" b="1" kern="1800" dirty="0"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1600" kern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r>
                        <a:rPr lang="uk-UA" sz="1600" b="1" kern="1800" dirty="0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600" kern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r>
                        <a:rPr lang="uk-UA" sz="1600" b="1" kern="1800" dirty="0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600" kern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r>
                        <a:rPr lang="uk-UA" sz="1600" b="1" kern="1800" dirty="0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600" kern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ru-RU" sz="11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ru-RU" sz="11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ru-RU" sz="11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827"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ru-RU" sz="11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ru-RU" sz="11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ru-RU" sz="11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r">
                        <a:spcAft>
                          <a:spcPts val="0"/>
                        </a:spcAft>
                      </a:pPr>
                      <a:r>
                        <a:rPr lang="uk-UA" sz="1600" b="1" i="1" kern="1800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600" kern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r>
                        <a:rPr lang="uk-UA" sz="1600" b="1" kern="1800" dirty="0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1600" kern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r>
                        <a:rPr lang="uk-UA" sz="1600" b="1" kern="1800" dirty="0"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600" kern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r>
                        <a:rPr lang="uk-UA" sz="1600" b="1" kern="1800" dirty="0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600" kern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r>
                        <a:rPr lang="uk-UA" sz="1600" b="1" kern="1800" dirty="0"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600" kern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r>
                        <a:rPr lang="uk-UA" sz="1600" b="1" kern="1800" dirty="0"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1600" kern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ru-RU" sz="1100" kern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ru-RU" sz="11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ru-RU" sz="11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ru-RU" sz="11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ru-RU" sz="11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827"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ru-RU" sz="11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ru-RU" sz="11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ru-RU" sz="11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ru-RU" sz="1600" kern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r">
                        <a:spcAft>
                          <a:spcPts val="0"/>
                        </a:spcAft>
                      </a:pPr>
                      <a:r>
                        <a:rPr lang="uk-UA" sz="1600" b="1" i="1" kern="1800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600" kern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r>
                        <a:rPr lang="uk-UA" sz="1600" b="1" kern="1800" dirty="0"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600" kern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r>
                        <a:rPr lang="uk-UA" sz="1600" b="1" kern="1800" dirty="0"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1600" kern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r>
                        <a:rPr lang="uk-UA" sz="1600" b="1" kern="1800" dirty="0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600" kern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r>
                        <a:rPr lang="uk-UA" sz="1600" b="1" kern="1800" dirty="0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600" kern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ru-RU" sz="1100" kern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ru-RU" sz="11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ru-RU" sz="11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ru-RU" sz="11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ru-RU" sz="11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827"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ru-RU" sz="11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ru-RU" sz="11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ru-RU" sz="11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r">
                        <a:spcAft>
                          <a:spcPts val="0"/>
                        </a:spcAft>
                      </a:pPr>
                      <a:r>
                        <a:rPr lang="uk-UA" sz="1600" b="1" i="1" kern="1800" dirty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600" kern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r>
                        <a:rPr lang="uk-UA" sz="1600" b="1" kern="1800" dirty="0"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600" kern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r>
                        <a:rPr lang="uk-UA" sz="1600" b="1" kern="1800" dirty="0"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1600" kern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r>
                        <a:rPr lang="uk-UA" sz="1600" b="1" kern="1800" dirty="0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600" kern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r>
                        <a:rPr lang="uk-UA" sz="1600" b="1" kern="1800" dirty="0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600" kern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r>
                        <a:rPr lang="uk-UA" sz="1600" b="1" kern="1800" dirty="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600" kern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r>
                        <a:rPr lang="uk-UA" sz="1600" b="1" kern="1800" dirty="0"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1600" kern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r>
                        <a:rPr lang="uk-UA" sz="1600" b="1" kern="1800" dirty="0">
                          <a:latin typeface="Times New Roman"/>
                          <a:ea typeface="Calibri"/>
                          <a:cs typeface="Times New Roman"/>
                        </a:rPr>
                        <a:t>Ц</a:t>
                      </a:r>
                      <a:endParaRPr lang="ru-RU" sz="1600" kern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r>
                        <a:rPr lang="uk-UA" sz="1600" b="1" kern="1800" dirty="0">
                          <a:latin typeface="Times New Roman"/>
                          <a:ea typeface="Calibri"/>
                          <a:cs typeface="Times New Roman"/>
                        </a:rPr>
                        <a:t>Я</a:t>
                      </a:r>
                      <a:endParaRPr lang="ru-RU" sz="1600" kern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r>
                        <a:rPr lang="uk-UA" sz="1600" b="1" kern="1800" dirty="0"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1600" kern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r>
                        <a:rPr lang="uk-UA" sz="1600" b="1" kern="1800" dirty="0">
                          <a:latin typeface="Times New Roman"/>
                          <a:ea typeface="Calibri"/>
                          <a:cs typeface="Times New Roman"/>
                        </a:rPr>
                        <a:t>Ь</a:t>
                      </a:r>
                      <a:endParaRPr lang="ru-RU" sz="1600" kern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</a:tr>
              <a:tr h="253827"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ru-RU" sz="11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ru-RU" sz="11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ru-RU" sz="11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ru-RU" sz="1600" kern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r">
                        <a:spcAft>
                          <a:spcPts val="0"/>
                        </a:spcAft>
                      </a:pPr>
                      <a:r>
                        <a:rPr lang="uk-UA" sz="1600" b="1" i="1" kern="1800" dirty="0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600" kern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r>
                        <a:rPr lang="uk-UA" sz="1600" b="1" kern="1800" dirty="0"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1600" kern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r>
                        <a:rPr lang="uk-UA" sz="1600" b="1" kern="1800" dirty="0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600" kern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r>
                        <a:rPr lang="uk-UA" sz="1600" b="1" kern="1800" dirty="0"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600" kern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r>
                        <a:rPr lang="uk-UA" sz="1600" b="1" kern="1800" dirty="0">
                          <a:latin typeface="Times New Roman"/>
                          <a:ea typeface="Calibri"/>
                          <a:cs typeface="Times New Roman"/>
                        </a:rPr>
                        <a:t>Ж</a:t>
                      </a:r>
                      <a:endParaRPr lang="ru-RU" sz="1600" kern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r>
                        <a:rPr lang="uk-UA" sz="1600" b="1" kern="1800" dirty="0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600" kern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r>
                        <a:rPr lang="uk-UA" sz="1600" b="1" kern="1800" dirty="0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600" kern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r>
                        <a:rPr lang="uk-UA" sz="1600" b="1" kern="1800" dirty="0"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1600" kern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r>
                        <a:rPr lang="uk-UA" sz="1600" b="1" kern="1800" dirty="0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600" kern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ru-RU" sz="1600" kern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827">
                <a:tc>
                  <a:txBody>
                    <a:bodyPr/>
                    <a:lstStyle/>
                    <a:p>
                      <a:pPr indent="269875" algn="r">
                        <a:spcAft>
                          <a:spcPts val="0"/>
                        </a:spcAft>
                      </a:pPr>
                      <a:r>
                        <a:rPr lang="uk-UA" sz="1600" b="1" i="1" kern="1800" dirty="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600" kern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r>
                        <a:rPr lang="uk-UA" sz="1600" b="1" kern="1800" dirty="0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600" kern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r>
                        <a:rPr lang="uk-UA" sz="1600" b="1" kern="1800" dirty="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600" kern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r>
                        <a:rPr lang="uk-UA" sz="1600" b="1" kern="1800" dirty="0"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1600" kern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r>
                        <a:rPr lang="uk-UA" sz="1600" b="1" kern="1800" dirty="0">
                          <a:latin typeface="Times New Roman"/>
                          <a:ea typeface="Calibri"/>
                          <a:cs typeface="Times New Roman"/>
                        </a:rPr>
                        <a:t>У</a:t>
                      </a:r>
                      <a:endParaRPr lang="ru-RU" sz="1600" kern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r>
                        <a:rPr lang="uk-UA" sz="1600" b="1" kern="1800" dirty="0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600" kern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r>
                        <a:rPr lang="uk-UA" sz="1600" b="1" kern="1800" dirty="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600" kern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r>
                        <a:rPr lang="uk-UA" sz="1600" b="1" kern="1800" dirty="0"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1600" kern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r>
                        <a:rPr lang="uk-UA" sz="1600" b="1" kern="1800" dirty="0">
                          <a:latin typeface="Times New Roman"/>
                          <a:ea typeface="Calibri"/>
                          <a:cs typeface="Times New Roman"/>
                        </a:rPr>
                        <a:t>Ь</a:t>
                      </a:r>
                      <a:endParaRPr lang="ru-RU" sz="1600" kern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r>
                        <a:rPr lang="uk-UA" sz="1600" b="1" kern="1800" dirty="0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600" kern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r>
                        <a:rPr lang="uk-UA" sz="1600" b="1" kern="1800" dirty="0">
                          <a:latin typeface="Times New Roman"/>
                          <a:ea typeface="Calibri"/>
                          <a:cs typeface="Times New Roman"/>
                        </a:rPr>
                        <a:t>І</a:t>
                      </a:r>
                      <a:endParaRPr lang="ru-RU" sz="1600" kern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ru-RU" sz="16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ru-RU" sz="11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ru-RU" sz="11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827"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ru-RU" sz="11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ru-RU" sz="16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ru-RU" sz="16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r">
                        <a:spcAft>
                          <a:spcPts val="0"/>
                        </a:spcAft>
                      </a:pPr>
                      <a:r>
                        <a:rPr lang="uk-UA" sz="1600" b="1" i="1" kern="1800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6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r>
                        <a:rPr lang="uk-UA" sz="1600" b="1" kern="1800" dirty="0"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1600" kern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r>
                        <a:rPr lang="uk-UA" sz="1600" b="1" kern="1800"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16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r>
                        <a:rPr lang="uk-UA" sz="1600" b="1" kern="1800"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16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r>
                        <a:rPr lang="uk-UA" sz="1600" b="1" kern="1800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6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ru-RU" sz="16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ru-RU" sz="1600" kern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ru-RU" sz="1600" kern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ru-RU" sz="16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ru-RU" sz="11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ru-RU" sz="11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767"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ru-RU" sz="11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ru-RU" sz="16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r">
                        <a:spcAft>
                          <a:spcPts val="0"/>
                        </a:spcAft>
                      </a:pPr>
                      <a:r>
                        <a:rPr lang="uk-UA" sz="1600" b="1" i="1" kern="180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6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r>
                        <a:rPr lang="uk-UA" sz="1600" b="1" kern="1800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6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r>
                        <a:rPr lang="uk-UA" sz="1600" b="1" kern="1800" dirty="0">
                          <a:latin typeface="Times New Roman"/>
                          <a:ea typeface="Calibri"/>
                          <a:cs typeface="Times New Roman"/>
                        </a:rPr>
                        <a:t>І</a:t>
                      </a:r>
                      <a:endParaRPr lang="ru-RU" sz="1600" kern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r>
                        <a:rPr lang="uk-UA" sz="1600" b="1" kern="1800">
                          <a:latin typeface="Times New Roman"/>
                          <a:ea typeface="Calibri"/>
                          <a:cs typeface="Times New Roman"/>
                        </a:rPr>
                        <a:t>В</a:t>
                      </a:r>
                      <a:endParaRPr lang="ru-RU" sz="16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r>
                        <a:rPr lang="uk-UA" sz="1600" b="1" kern="1800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6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r>
                        <a:rPr lang="uk-UA" sz="1600" b="1" kern="1800">
                          <a:latin typeface="Times New Roman"/>
                          <a:ea typeface="Calibri"/>
                          <a:cs typeface="Times New Roman"/>
                        </a:rPr>
                        <a:t>Я</a:t>
                      </a:r>
                      <a:endParaRPr lang="ru-RU" sz="16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r>
                        <a:rPr lang="uk-UA" sz="1600" b="1" kern="1800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6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r>
                        <a:rPr lang="uk-UA" sz="1600" b="1" kern="1800" dirty="0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600" kern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r>
                        <a:rPr lang="uk-UA" sz="1600" b="1" kern="1800" dirty="0">
                          <a:latin typeface="Times New Roman"/>
                          <a:ea typeface="Calibri"/>
                          <a:cs typeface="Times New Roman"/>
                        </a:rPr>
                        <a:t>Я</a:t>
                      </a:r>
                      <a:endParaRPr lang="ru-RU" sz="1600" kern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ru-RU" sz="1600" kern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ru-RU" sz="11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ru-RU" sz="11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767"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ru-RU" sz="11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ru-RU" sz="16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ru-RU" sz="16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r">
                        <a:spcAft>
                          <a:spcPts val="0"/>
                        </a:spcAft>
                      </a:pPr>
                      <a:r>
                        <a:rPr lang="uk-UA" sz="1600" b="1" i="1" kern="1800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6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r>
                        <a:rPr lang="uk-UA" sz="1600" b="1" kern="1800">
                          <a:latin typeface="Times New Roman"/>
                          <a:ea typeface="Calibri"/>
                          <a:cs typeface="Times New Roman"/>
                        </a:rPr>
                        <a:t>Г</a:t>
                      </a:r>
                      <a:endParaRPr lang="ru-RU" sz="16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r>
                        <a:rPr lang="uk-UA" sz="1600" b="1" kern="1800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6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r>
                        <a:rPr lang="uk-UA" sz="1600" b="1" kern="180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6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r>
                        <a:rPr lang="uk-UA" sz="1600" b="1" kern="1800"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16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r>
                        <a:rPr lang="uk-UA" sz="1600" b="1" kern="1800">
                          <a:latin typeface="Times New Roman"/>
                          <a:ea typeface="Calibri"/>
                          <a:cs typeface="Times New Roman"/>
                        </a:rPr>
                        <a:t>У</a:t>
                      </a:r>
                      <a:endParaRPr lang="ru-RU" sz="16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r>
                        <a:rPr lang="uk-UA" sz="1600" b="1" kern="1800" dirty="0">
                          <a:latin typeface="Times New Roman"/>
                          <a:ea typeface="Calibri"/>
                          <a:cs typeface="Times New Roman"/>
                        </a:rPr>
                        <a:t>С</a:t>
                      </a:r>
                      <a:endParaRPr lang="ru-RU" sz="1600" kern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ru-RU" sz="16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ru-RU" sz="1600" kern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ru-RU" sz="11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ru-RU" sz="1100" kern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3827"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ru-RU" sz="11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ru-RU" sz="16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ru-RU" sz="16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ru-RU" sz="16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ru-RU" sz="16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ru-RU" sz="16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ru-RU" sz="16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ru-RU" sz="16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ru-RU" sz="16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ru-RU" sz="16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ru-RU" sz="1600" kern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ru-RU" sz="1600" kern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ru-RU" sz="11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ru-RU" sz="11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767"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ru-RU" sz="11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ru-RU" sz="11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ru-RU" sz="11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ru-RU" sz="11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ru-RU" sz="11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r">
                        <a:spcAft>
                          <a:spcPts val="0"/>
                        </a:spcAft>
                      </a:pPr>
                      <a:r>
                        <a:rPr lang="uk-UA" sz="1600" b="1" i="1" kern="1800" dirty="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600" kern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r>
                        <a:rPr lang="uk-UA" sz="1600" b="1" kern="1800" dirty="0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1600" kern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r>
                        <a:rPr lang="uk-UA" sz="1600" b="1" kern="1800" dirty="0"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1600" kern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r>
                        <a:rPr lang="uk-UA" sz="1600" b="1" kern="1800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6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r>
                        <a:rPr lang="uk-UA" sz="1600" b="1" kern="1800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6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r>
                        <a:rPr lang="uk-UA" sz="1600" b="1" kern="1800" dirty="0"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1600" kern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r>
                        <a:rPr lang="uk-UA" sz="1600" b="1" kern="1800"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16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r>
                        <a:rPr lang="uk-UA" sz="1600" b="1" kern="1800" dirty="0"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1600" kern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r>
                        <a:rPr lang="uk-UA" sz="1600" b="1" kern="1800" dirty="0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600" kern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</a:tr>
              <a:tr h="451767"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ru-RU" sz="11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ru-RU" sz="11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ru-RU" sz="11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r">
                        <a:spcAft>
                          <a:spcPts val="0"/>
                        </a:spcAft>
                      </a:pPr>
                      <a:r>
                        <a:rPr lang="uk-UA" sz="1600" b="1" i="1" kern="1800" dirty="0">
                          <a:latin typeface="Times New Roman"/>
                          <a:ea typeface="Calibri"/>
                          <a:cs typeface="Times New Roman"/>
                        </a:rPr>
                        <a:t>13</a:t>
                      </a:r>
                      <a:endParaRPr lang="ru-RU" sz="1600" kern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r>
                        <a:rPr lang="uk-UA" sz="1600" b="1" kern="1800" dirty="0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600" kern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r>
                        <a:rPr lang="uk-UA" sz="1600" b="1" kern="1800" dirty="0">
                          <a:latin typeface="Times New Roman"/>
                          <a:ea typeface="Calibri"/>
                          <a:cs typeface="Times New Roman"/>
                        </a:rPr>
                        <a:t>У</a:t>
                      </a:r>
                      <a:endParaRPr lang="ru-RU" sz="1600" kern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r>
                        <a:rPr lang="uk-UA" sz="1600" b="1" kern="1800"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16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r>
                        <a:rPr lang="uk-UA" sz="1600" b="1" kern="1800" dirty="0">
                          <a:latin typeface="Times New Roman"/>
                          <a:ea typeface="Calibri"/>
                          <a:cs typeface="Times New Roman"/>
                        </a:rPr>
                        <a:t>Ь</a:t>
                      </a:r>
                      <a:endParaRPr lang="ru-RU" sz="1600" kern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ru-RU" sz="16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ru-RU" sz="16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ru-RU" sz="1600" kern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ru-RU" sz="1600" kern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ru-RU" sz="1600" kern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ru-RU" sz="1600" kern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767"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ru-RU" sz="11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ru-RU" sz="11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ru-RU" sz="11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ru-RU" sz="11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r">
                        <a:spcAft>
                          <a:spcPts val="0"/>
                        </a:spcAft>
                      </a:pPr>
                      <a:r>
                        <a:rPr lang="uk-UA" sz="1600" b="1" i="1" kern="1800"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16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r>
                        <a:rPr lang="uk-UA" sz="1600" b="1" kern="1800" dirty="0">
                          <a:latin typeface="Times New Roman"/>
                          <a:ea typeface="Calibri"/>
                          <a:cs typeface="Times New Roman"/>
                        </a:rPr>
                        <a:t>М</a:t>
                      </a:r>
                      <a:endParaRPr lang="ru-RU" sz="1600" kern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r>
                        <a:rPr lang="uk-UA" sz="1600" b="1" kern="1800"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6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r>
                        <a:rPr lang="uk-UA" sz="1600" b="1" kern="1800" dirty="0"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1600" kern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r>
                        <a:rPr lang="uk-UA" sz="1600" b="1" kern="1800">
                          <a:latin typeface="Times New Roman"/>
                          <a:ea typeface="Calibri"/>
                          <a:cs typeface="Times New Roman"/>
                        </a:rPr>
                        <a:t>У</a:t>
                      </a:r>
                      <a:endParaRPr lang="ru-RU" sz="16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r>
                        <a:rPr lang="uk-UA" sz="1600" b="1" kern="1800"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16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r>
                        <a:rPr lang="uk-UA" sz="1600" b="1" kern="1800" dirty="0">
                          <a:latin typeface="Times New Roman"/>
                          <a:ea typeface="Calibri"/>
                          <a:cs typeface="Times New Roman"/>
                        </a:rPr>
                        <a:t>Ь</a:t>
                      </a:r>
                      <a:endParaRPr lang="ru-RU" sz="1600" kern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ru-RU" sz="1600" kern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ru-RU" sz="16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ru-RU" sz="1600" kern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767"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ru-RU" sz="11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ru-RU" sz="11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r">
                        <a:spcAft>
                          <a:spcPts val="0"/>
                        </a:spcAft>
                      </a:pPr>
                      <a:r>
                        <a:rPr lang="uk-UA" sz="1600" b="1" i="1" kern="1800" dirty="0">
                          <a:latin typeface="Times New Roman"/>
                          <a:ea typeface="Calibri"/>
                          <a:cs typeface="Times New Roman"/>
                        </a:rPr>
                        <a:t>15</a:t>
                      </a:r>
                      <a:endParaRPr lang="ru-RU" sz="1600" kern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r>
                        <a:rPr lang="uk-UA" sz="1600" b="1" kern="1800" dirty="0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1600" kern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r>
                        <a:rPr lang="uk-UA" sz="1600" b="1" kern="1800"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16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r>
                        <a:rPr lang="uk-UA" sz="1600" b="1" kern="1800" dirty="0"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600" kern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r>
                        <a:rPr lang="uk-UA" sz="1600" b="1" kern="1800">
                          <a:latin typeface="Times New Roman"/>
                          <a:ea typeface="Calibri"/>
                          <a:cs typeface="Times New Roman"/>
                        </a:rPr>
                        <a:t>Щ</a:t>
                      </a:r>
                      <a:endParaRPr lang="ru-RU" sz="16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r>
                        <a:rPr lang="uk-UA" sz="1600" b="1" kern="1800" dirty="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600" kern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ru-RU" sz="16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ru-RU" sz="16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ru-RU" sz="16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ru-RU" sz="16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ru-RU" sz="16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ru-RU" sz="1600" kern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767"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ru-RU" sz="11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r">
                        <a:spcAft>
                          <a:spcPts val="0"/>
                        </a:spcAft>
                      </a:pPr>
                      <a:r>
                        <a:rPr lang="uk-UA" sz="1600" b="1" i="1" kern="1800" dirty="0">
                          <a:latin typeface="Times New Roman"/>
                          <a:ea typeface="Calibri"/>
                          <a:cs typeface="Times New Roman"/>
                        </a:rPr>
                        <a:t>16</a:t>
                      </a:r>
                      <a:endParaRPr lang="ru-RU" sz="1600" kern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r>
                        <a:rPr lang="uk-UA" sz="1600" b="1" kern="1800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16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r>
                        <a:rPr lang="uk-UA" sz="1600" b="1" kern="1800" dirty="0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600" kern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r>
                        <a:rPr lang="uk-UA" sz="1600" b="1" kern="1800"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6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r>
                        <a:rPr lang="uk-UA" sz="1600" b="1" kern="1800" dirty="0"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1600" kern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r>
                        <a:rPr lang="uk-UA" sz="1600" b="1" kern="1800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6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r>
                        <a:rPr lang="uk-UA" sz="1600" b="1" kern="1800" dirty="0">
                          <a:latin typeface="Times New Roman"/>
                          <a:ea typeface="Calibri"/>
                          <a:cs typeface="Times New Roman"/>
                        </a:rPr>
                        <a:t>Л</a:t>
                      </a:r>
                      <a:endParaRPr lang="ru-RU" sz="1600" kern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r>
                        <a:rPr lang="uk-UA" sz="1600" b="1" kern="1800" dirty="0">
                          <a:latin typeface="Times New Roman"/>
                          <a:ea typeface="Calibri"/>
                          <a:cs typeface="Times New Roman"/>
                        </a:rPr>
                        <a:t>Е</a:t>
                      </a:r>
                      <a:endParaRPr lang="ru-RU" sz="1600" kern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r>
                        <a:rPr lang="uk-UA" sz="1600" b="1" kern="1800">
                          <a:latin typeface="Times New Roman"/>
                          <a:ea typeface="Calibri"/>
                          <a:cs typeface="Times New Roman"/>
                        </a:rPr>
                        <a:t>Ж</a:t>
                      </a:r>
                      <a:endParaRPr lang="ru-RU" sz="16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r>
                        <a:rPr lang="uk-UA" sz="1600" b="1" kern="1800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6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r>
                        <a:rPr lang="uk-UA" sz="1600" b="1" kern="1800">
                          <a:latin typeface="Times New Roman"/>
                          <a:ea typeface="Calibri"/>
                          <a:cs typeface="Times New Roman"/>
                        </a:rPr>
                        <a:t>І</a:t>
                      </a:r>
                      <a:endParaRPr lang="ru-RU" sz="16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ru-RU" sz="16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ru-RU" sz="1600" kern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767"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ru-RU" sz="11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ru-RU" sz="11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r">
                        <a:spcAft>
                          <a:spcPts val="0"/>
                        </a:spcAft>
                      </a:pPr>
                      <a:r>
                        <a:rPr lang="uk-UA" sz="1600" b="1" i="1" kern="1800">
                          <a:latin typeface="Times New Roman"/>
                          <a:ea typeface="Calibri"/>
                          <a:cs typeface="Times New Roman"/>
                        </a:rPr>
                        <a:t>17</a:t>
                      </a:r>
                      <a:endParaRPr lang="ru-RU" sz="16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r>
                        <a:rPr lang="uk-UA" sz="1600" b="1" kern="1800" dirty="0"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1600" kern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r>
                        <a:rPr lang="uk-UA" sz="1600" b="1" kern="1800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endParaRPr lang="ru-RU" sz="16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r>
                        <a:rPr lang="uk-UA" sz="1600" b="1" kern="1800" dirty="0"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endParaRPr lang="ru-RU" sz="1600" kern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r>
                        <a:rPr lang="uk-UA" sz="1600" b="1" kern="1800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6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r>
                        <a:rPr lang="uk-UA" sz="1600" b="1" kern="180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6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r>
                        <a:rPr lang="uk-UA" sz="1600" b="1" kern="1800" dirty="0"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1600" kern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r>
                        <a:rPr lang="uk-UA" sz="1600" b="1" kern="1800" dirty="0">
                          <a:latin typeface="Times New Roman"/>
                          <a:ea typeface="Calibri"/>
                          <a:cs typeface="Times New Roman"/>
                        </a:rPr>
                        <a:t>Ц</a:t>
                      </a:r>
                      <a:endParaRPr lang="ru-RU" sz="1600" kern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r>
                        <a:rPr lang="uk-UA" sz="1600" b="1" kern="1800">
                          <a:latin typeface="Times New Roman"/>
                          <a:ea typeface="Calibri"/>
                          <a:cs typeface="Times New Roman"/>
                        </a:rPr>
                        <a:t>Я</a:t>
                      </a:r>
                      <a:endParaRPr lang="ru-RU" sz="16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r>
                        <a:rPr lang="uk-UA" sz="1600" b="1" kern="1800">
                          <a:latin typeface="Times New Roman"/>
                          <a:ea typeface="Calibri"/>
                          <a:cs typeface="Times New Roman"/>
                        </a:rPr>
                        <a:t>Т</a:t>
                      </a:r>
                      <a:endParaRPr lang="ru-RU" sz="16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r>
                        <a:rPr lang="uk-UA" sz="1600" b="1" kern="1800">
                          <a:latin typeface="Times New Roman"/>
                          <a:ea typeface="Calibri"/>
                          <a:cs typeface="Times New Roman"/>
                        </a:rPr>
                        <a:t>Ь</a:t>
                      </a:r>
                      <a:endParaRPr lang="ru-RU" sz="16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ru-RU" sz="1600" kern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767"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ru-RU" sz="11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ru-RU" sz="11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r">
                        <a:spcAft>
                          <a:spcPts val="0"/>
                        </a:spcAft>
                      </a:pPr>
                      <a:r>
                        <a:rPr lang="uk-UA" sz="1600" b="1" i="1" kern="1800"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16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r>
                        <a:rPr lang="uk-UA" sz="1600" b="1" kern="1800" dirty="0"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1600" kern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r>
                        <a:rPr lang="uk-UA" sz="1600" b="1" kern="1800"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6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r>
                        <a:rPr lang="uk-UA" sz="1600" b="1" kern="1800" dirty="0"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endParaRPr lang="ru-RU" sz="1600" kern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r>
                        <a:rPr lang="uk-UA" sz="1600" b="1" kern="1800">
                          <a:latin typeface="Times New Roman"/>
                          <a:ea typeface="Calibri"/>
                          <a:cs typeface="Times New Roman"/>
                        </a:rPr>
                        <a:t>А</a:t>
                      </a:r>
                      <a:endParaRPr lang="ru-RU" sz="16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r>
                        <a:rPr lang="uk-UA" sz="1600" b="1" kern="1800"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endParaRPr lang="ru-RU" sz="16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r>
                        <a:rPr lang="uk-UA" sz="1600" b="1" kern="1800">
                          <a:latin typeface="Times New Roman"/>
                          <a:ea typeface="Calibri"/>
                          <a:cs typeface="Times New Roman"/>
                        </a:rPr>
                        <a:t>О</a:t>
                      </a:r>
                      <a:endParaRPr lang="ru-RU" sz="16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r>
                        <a:rPr lang="uk-UA" sz="1600" b="1" kern="1800" dirty="0">
                          <a:latin typeface="Times New Roman"/>
                          <a:ea typeface="Calibri"/>
                          <a:cs typeface="Times New Roman"/>
                        </a:rPr>
                        <a:t>К</a:t>
                      </a:r>
                      <a:endParaRPr lang="ru-RU" sz="1600" kern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99"/>
                    </a:solidFill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ru-RU" sz="11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ru-RU" sz="11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ru-RU" sz="1100" kern="18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C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>
                        <a:spcAft>
                          <a:spcPts val="0"/>
                        </a:spcAft>
                      </a:pPr>
                      <a:endParaRPr lang="ru-RU" sz="1100" kern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5045" marR="55045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b="1" i="1" dirty="0"/>
              <a:t>Фронтальне опитування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71604" y="1142984"/>
            <a:ext cx="7572396" cy="4525963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uk-UA" dirty="0"/>
              <a:t>Що називається координатною прямою?</a:t>
            </a:r>
            <a:endParaRPr lang="ru-RU" dirty="0"/>
          </a:p>
          <a:p>
            <a:pPr lvl="0"/>
            <a:r>
              <a:rPr lang="uk-UA" dirty="0"/>
              <a:t>Що називається координатою точки?</a:t>
            </a:r>
            <a:endParaRPr lang="ru-RU" dirty="0"/>
          </a:p>
          <a:p>
            <a:pPr lvl="0"/>
            <a:r>
              <a:rPr lang="uk-UA" dirty="0"/>
              <a:t>Побудуйте координатну пряму й позначте на ній точки К(4), М(-2), Н(1,5), Р(-4,5), С(1</a:t>
            </a:r>
            <a:r>
              <a:rPr lang="ru-RU" dirty="0"/>
              <a:t> </a:t>
            </a:r>
            <a:r>
              <a:rPr lang="uk-UA" dirty="0"/>
              <a:t> ).</a:t>
            </a:r>
            <a:endParaRPr lang="ru-RU" dirty="0"/>
          </a:p>
          <a:p>
            <a:pPr lvl="0"/>
            <a:r>
              <a:rPr lang="uk-UA" dirty="0"/>
              <a:t>Назвіть координати точок, зображених на рисунку</a:t>
            </a:r>
            <a:r>
              <a:rPr lang="uk-UA" dirty="0" smtClean="0"/>
              <a:t>:</a:t>
            </a:r>
          </a:p>
          <a:p>
            <a:pPr lvl="0"/>
            <a:endParaRPr lang="uk-UA" dirty="0"/>
          </a:p>
          <a:p>
            <a:pPr lvl="0"/>
            <a:endParaRPr lang="uk-UA" dirty="0" smtClean="0"/>
          </a:p>
          <a:p>
            <a:r>
              <a:rPr lang="uk-UA" dirty="0"/>
              <a:t>Укажіть координати двох точок, які на координатній прямій віддалені від точки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 </a:t>
            </a:r>
            <a:r>
              <a:rPr lang="uk-UA" dirty="0" smtClean="0"/>
              <a:t>   М</a:t>
            </a:r>
            <a:r>
              <a:rPr lang="uk-UA" dirty="0"/>
              <a:t>(-2,5) на три одиничних відрізка.</a:t>
            </a:r>
            <a:endParaRPr lang="ru-RU" dirty="0"/>
          </a:p>
          <a:p>
            <a:pPr lvl="0"/>
            <a:endParaRPr lang="ru-RU" dirty="0"/>
          </a:p>
          <a:p>
            <a:endParaRPr lang="ru-RU" dirty="0"/>
          </a:p>
        </p:txBody>
      </p:sp>
      <p:grpSp>
        <p:nvGrpSpPr>
          <p:cNvPr id="7169" name="Group 1"/>
          <p:cNvGrpSpPr>
            <a:grpSpLocks/>
          </p:cNvGrpSpPr>
          <p:nvPr/>
        </p:nvGrpSpPr>
        <p:grpSpPr bwMode="auto">
          <a:xfrm>
            <a:off x="2071670" y="3429000"/>
            <a:ext cx="5614988" cy="55563"/>
            <a:chOff x="1343" y="11719"/>
            <a:chExt cx="8842" cy="88"/>
          </a:xfrm>
        </p:grpSpPr>
        <p:sp>
          <p:nvSpPr>
            <p:cNvPr id="7178" name="AutoShape 10"/>
            <p:cNvSpPr>
              <a:spLocks noChangeShapeType="1"/>
            </p:cNvSpPr>
            <p:nvPr/>
          </p:nvSpPr>
          <p:spPr bwMode="auto">
            <a:xfrm>
              <a:off x="1343" y="11767"/>
              <a:ext cx="8842" cy="1"/>
            </a:xfrm>
            <a:prstGeom prst="straightConnector1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7170" name="Group 2"/>
            <p:cNvGrpSpPr>
              <a:grpSpLocks/>
            </p:cNvGrpSpPr>
            <p:nvPr/>
          </p:nvGrpSpPr>
          <p:grpSpPr bwMode="auto">
            <a:xfrm>
              <a:off x="1707" y="11719"/>
              <a:ext cx="7409" cy="88"/>
              <a:chOff x="1707" y="11719"/>
              <a:chExt cx="7409" cy="88"/>
            </a:xfrm>
          </p:grpSpPr>
          <p:sp>
            <p:nvSpPr>
              <p:cNvPr id="7177" name="Oval 9"/>
              <p:cNvSpPr>
                <a:spLocks noChangeArrowheads="1"/>
              </p:cNvSpPr>
              <p:nvPr/>
            </p:nvSpPr>
            <p:spPr bwMode="auto">
              <a:xfrm>
                <a:off x="1707" y="11727"/>
                <a:ext cx="87" cy="80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176" name="Oval 8"/>
              <p:cNvSpPr>
                <a:spLocks noChangeArrowheads="1"/>
              </p:cNvSpPr>
              <p:nvPr/>
            </p:nvSpPr>
            <p:spPr bwMode="auto">
              <a:xfrm>
                <a:off x="2189" y="11719"/>
                <a:ext cx="87" cy="80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175" name="Oval 7"/>
              <p:cNvSpPr>
                <a:spLocks noChangeArrowheads="1"/>
              </p:cNvSpPr>
              <p:nvPr/>
            </p:nvSpPr>
            <p:spPr bwMode="auto">
              <a:xfrm>
                <a:off x="3657" y="11719"/>
                <a:ext cx="87" cy="80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174" name="Oval 6"/>
              <p:cNvSpPr>
                <a:spLocks noChangeArrowheads="1"/>
              </p:cNvSpPr>
              <p:nvPr/>
            </p:nvSpPr>
            <p:spPr bwMode="auto">
              <a:xfrm>
                <a:off x="4642" y="11719"/>
                <a:ext cx="87" cy="80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173" name="Oval 5"/>
              <p:cNvSpPr>
                <a:spLocks noChangeArrowheads="1"/>
              </p:cNvSpPr>
              <p:nvPr/>
            </p:nvSpPr>
            <p:spPr bwMode="auto">
              <a:xfrm>
                <a:off x="8053" y="11719"/>
                <a:ext cx="87" cy="80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172" name="Oval 4"/>
              <p:cNvSpPr>
                <a:spLocks noChangeArrowheads="1"/>
              </p:cNvSpPr>
              <p:nvPr/>
            </p:nvSpPr>
            <p:spPr bwMode="auto">
              <a:xfrm>
                <a:off x="6105" y="11719"/>
                <a:ext cx="87" cy="80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7171" name="Oval 3"/>
              <p:cNvSpPr>
                <a:spLocks noChangeArrowheads="1"/>
              </p:cNvSpPr>
              <p:nvPr/>
            </p:nvSpPr>
            <p:spPr bwMode="auto">
              <a:xfrm>
                <a:off x="9029" y="11719"/>
                <a:ext cx="87" cy="80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sp>
        <p:nvSpPr>
          <p:cNvPr id="15" name="Прямоугольник 14"/>
          <p:cNvSpPr/>
          <p:nvPr/>
        </p:nvSpPr>
        <p:spPr>
          <a:xfrm>
            <a:off x="2000232" y="3500438"/>
            <a:ext cx="3802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dirty="0"/>
              <a:t>B</a:t>
            </a:r>
            <a:endParaRPr lang="ru-RU" sz="28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428860" y="3500438"/>
            <a:ext cx="4058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dirty="0"/>
              <a:t>D</a:t>
            </a:r>
            <a:endParaRPr lang="ru-RU" sz="28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357554" y="3429000"/>
            <a:ext cx="3930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dirty="0"/>
              <a:t>A</a:t>
            </a:r>
            <a:endParaRPr lang="ru-RU" sz="28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929058" y="3500438"/>
            <a:ext cx="4219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dirty="0"/>
              <a:t>O</a:t>
            </a:r>
            <a:endParaRPr lang="ru-RU" sz="28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4929190" y="3500438"/>
            <a:ext cx="3593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dirty="0"/>
              <a:t>T</a:t>
            </a:r>
            <a:endParaRPr lang="ru-RU" sz="28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6143636" y="3500438"/>
            <a:ext cx="3754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dirty="0"/>
              <a:t>C</a:t>
            </a:r>
            <a:endParaRPr lang="ru-RU" sz="28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6715140" y="3429000"/>
            <a:ext cx="4171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dirty="0"/>
              <a:t>N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71480"/>
            <a:ext cx="8229600" cy="1143000"/>
          </a:xfrm>
        </p:spPr>
        <p:txBody>
          <a:bodyPr>
            <a:noAutofit/>
          </a:bodyPr>
          <a:lstStyle/>
          <a:p>
            <a:pPr lvl="0"/>
            <a:r>
              <a:rPr lang="uk-UA" sz="2800" dirty="0"/>
              <a:t>Означення координатних осей, початку координат. Вісь абсцис і вісь ординат.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graphicFrame>
        <p:nvGraphicFramePr>
          <p:cNvPr id="208" name="Таблица 207"/>
          <p:cNvGraphicFramePr>
            <a:graphicFrameLocks noGrp="1"/>
          </p:cNvGraphicFramePr>
          <p:nvPr/>
        </p:nvGraphicFramePr>
        <p:xfrm>
          <a:off x="6" y="2143118"/>
          <a:ext cx="9143988" cy="4071962"/>
        </p:xfrm>
        <a:graphic>
          <a:graphicData uri="http://schemas.openxmlformats.org/drawingml/2006/table">
            <a:tbl>
              <a:tblPr/>
              <a:tblGrid>
                <a:gridCol w="261822"/>
                <a:gridCol w="261822"/>
                <a:gridCol w="261822"/>
                <a:gridCol w="261822"/>
                <a:gridCol w="261822"/>
                <a:gridCol w="261822"/>
                <a:gridCol w="261822"/>
                <a:gridCol w="261822"/>
                <a:gridCol w="261822"/>
                <a:gridCol w="261822"/>
                <a:gridCol w="261822"/>
                <a:gridCol w="261822"/>
                <a:gridCol w="261822"/>
                <a:gridCol w="261822"/>
                <a:gridCol w="260880"/>
                <a:gridCol w="260880"/>
                <a:gridCol w="260880"/>
                <a:gridCol w="260880"/>
                <a:gridCol w="260880"/>
                <a:gridCol w="260880"/>
                <a:gridCol w="260880"/>
                <a:gridCol w="260880"/>
                <a:gridCol w="260880"/>
                <a:gridCol w="260880"/>
                <a:gridCol w="260880"/>
                <a:gridCol w="260880"/>
                <a:gridCol w="260880"/>
                <a:gridCol w="260880"/>
                <a:gridCol w="260880"/>
                <a:gridCol w="260880"/>
                <a:gridCol w="260880"/>
                <a:gridCol w="260880"/>
                <a:gridCol w="260880"/>
                <a:gridCol w="260880"/>
                <a:gridCol w="260880"/>
              </a:tblGrid>
              <a:tr h="466235"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87879"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66235"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87879"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66235"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65833"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5"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r>
                        <a:rPr lang="uk-UA" sz="1800" b="1" kern="18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</a:rPr>
                        <a:t>Вісь </a:t>
                      </a:r>
                      <a:r>
                        <a:rPr lang="uk-UA" sz="1800" b="1" kern="1800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</a:rPr>
                        <a:t>авсцис</a:t>
                      </a:r>
                      <a:endParaRPr lang="ru-RU" sz="1800" kern="1800" dirty="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5833"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5"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r>
                        <a:rPr lang="uk-UA" sz="1800" b="1" kern="1800" dirty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</a:rPr>
                        <a:t>Вісь ординат</a:t>
                      </a:r>
                      <a:endParaRPr lang="ru-RU" sz="1800" kern="1800" dirty="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5833"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5">
                  <a:txBody>
                    <a:bodyPr/>
                    <a:lstStyle/>
                    <a:p>
                      <a:pPr indent="-64770" algn="ctr">
                        <a:spcAft>
                          <a:spcPts val="0"/>
                        </a:spcAft>
                      </a:pPr>
                      <a:r>
                        <a:rPr lang="uk-UA" sz="1800" b="1" kern="1800" dirty="0">
                          <a:solidFill>
                            <a:srgbClr val="00B0F0"/>
                          </a:solidFill>
                          <a:latin typeface="Times New Roman"/>
                          <a:ea typeface="Calibri"/>
                        </a:rPr>
                        <a:t>Початок координат</a:t>
                      </a:r>
                      <a:endParaRPr lang="ru-RU" sz="1800" kern="1800" dirty="0">
                        <a:latin typeface="Times New Roman"/>
                        <a:ea typeface="Calibri"/>
                      </a:endParaRPr>
                    </a:p>
                  </a:txBody>
                  <a:tcPr marL="67810" marR="6781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44" name="Прямая со стрелкой 243"/>
          <p:cNvCxnSpPr/>
          <p:nvPr/>
        </p:nvCxnSpPr>
        <p:spPr>
          <a:xfrm>
            <a:off x="0" y="4071942"/>
            <a:ext cx="285748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8" name="Прямая со стрелкой 247"/>
          <p:cNvCxnSpPr/>
          <p:nvPr/>
        </p:nvCxnSpPr>
        <p:spPr>
          <a:xfrm rot="5400000" flipH="1" flipV="1">
            <a:off x="2678893" y="4179099"/>
            <a:ext cx="407196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9" name="Прямая со стрелкой 248"/>
          <p:cNvCxnSpPr/>
          <p:nvPr/>
        </p:nvCxnSpPr>
        <p:spPr>
          <a:xfrm>
            <a:off x="6286512" y="4071942"/>
            <a:ext cx="285748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0" name="Прямая со стрелкой 249"/>
          <p:cNvCxnSpPr/>
          <p:nvPr/>
        </p:nvCxnSpPr>
        <p:spPr>
          <a:xfrm rot="5400000" flipH="1" flipV="1">
            <a:off x="5751521" y="4178305"/>
            <a:ext cx="407196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51" name="Прямоугольник 250"/>
          <p:cNvSpPr/>
          <p:nvPr/>
        </p:nvSpPr>
        <p:spPr>
          <a:xfrm>
            <a:off x="7500958" y="3857628"/>
            <a:ext cx="4619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b="1" dirty="0" smtClean="0">
                <a:solidFill>
                  <a:srgbClr val="00B0F0"/>
                </a:solidFill>
              </a:rPr>
              <a:t>О</a:t>
            </a:r>
            <a:endParaRPr lang="ru-RU" sz="32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571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dirty="0"/>
              <a:t>Означення координатної площини.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89393" y="1571610"/>
          <a:ext cx="6165214" cy="4929223"/>
        </p:xfrm>
        <a:graphic>
          <a:graphicData uri="http://schemas.openxmlformats.org/drawingml/2006/table">
            <a:tbl>
              <a:tblPr/>
              <a:tblGrid>
                <a:gridCol w="560474"/>
                <a:gridCol w="560474"/>
                <a:gridCol w="560474"/>
                <a:gridCol w="560474"/>
                <a:gridCol w="560474"/>
                <a:gridCol w="560474"/>
                <a:gridCol w="560474"/>
                <a:gridCol w="560474"/>
                <a:gridCol w="560474"/>
                <a:gridCol w="560474"/>
                <a:gridCol w="560474"/>
              </a:tblGrid>
              <a:tr h="546175"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532"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46175"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532"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46175"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532"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46175"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029927">
                <a:tc gridSpan="11"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ru-RU" sz="1400" kern="1800" dirty="0">
                        <a:latin typeface="Times New Roman"/>
                        <a:ea typeface="Calibri"/>
                      </a:endParaRPr>
                    </a:p>
                    <a:p>
                      <a:pPr indent="269875" algn="l">
                        <a:spcAft>
                          <a:spcPts val="0"/>
                        </a:spcAft>
                      </a:pPr>
                      <a:r>
                        <a:rPr lang="uk-UA" sz="2800" b="1" kern="1800" dirty="0">
                          <a:latin typeface="Times New Roman"/>
                          <a:ea typeface="Calibri"/>
                        </a:rPr>
                        <a:t>Прямокутна система координат</a:t>
                      </a:r>
                      <a:endParaRPr lang="ru-RU" sz="2800" kern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9217" name="Group 1"/>
          <p:cNvGrpSpPr>
            <a:grpSpLocks/>
          </p:cNvGrpSpPr>
          <p:nvPr/>
        </p:nvGrpSpPr>
        <p:grpSpPr bwMode="auto">
          <a:xfrm>
            <a:off x="1571604" y="1714488"/>
            <a:ext cx="6357982" cy="4143404"/>
            <a:chOff x="8217" y="3285"/>
            <a:chExt cx="2604" cy="2126"/>
          </a:xfrm>
        </p:grpSpPr>
        <p:grpSp>
          <p:nvGrpSpPr>
            <p:cNvPr id="9234" name="Group 18"/>
            <p:cNvGrpSpPr>
              <a:grpSpLocks/>
            </p:cNvGrpSpPr>
            <p:nvPr/>
          </p:nvGrpSpPr>
          <p:grpSpPr bwMode="auto">
            <a:xfrm>
              <a:off x="8217" y="4308"/>
              <a:ext cx="2604" cy="206"/>
              <a:chOff x="8217" y="4308"/>
              <a:chExt cx="2604" cy="206"/>
            </a:xfrm>
          </p:grpSpPr>
          <p:grpSp>
            <p:nvGrpSpPr>
              <p:cNvPr id="9236" name="Group 20"/>
              <p:cNvGrpSpPr>
                <a:grpSpLocks/>
              </p:cNvGrpSpPr>
              <p:nvPr/>
            </p:nvGrpSpPr>
            <p:grpSpPr bwMode="auto">
              <a:xfrm>
                <a:off x="8217" y="4308"/>
                <a:ext cx="2506" cy="206"/>
                <a:chOff x="8217" y="4308"/>
                <a:chExt cx="2506" cy="206"/>
              </a:xfrm>
            </p:grpSpPr>
            <p:sp>
              <p:nvSpPr>
                <p:cNvPr id="9246" name="WordArt 30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8409" y="4437"/>
                  <a:ext cx="1785" cy="77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 rtl="0"/>
                  <a:r>
                    <a:rPr lang="ru-RU" sz="800" kern="10" spc="0" smtClean="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  <a:effectLst/>
                      <a:latin typeface="Times New Roman"/>
                      <a:cs typeface="Times New Roman"/>
                    </a:rPr>
                    <a:t>-3     -2     -1                1      2        3</a:t>
                  </a:r>
                  <a:endParaRPr lang="ru-RU" sz="800" kern="10" spc="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/>
                    <a:latin typeface="Times New Roman"/>
                    <a:cs typeface="Times New Roman"/>
                  </a:endParaRPr>
                </a:p>
              </p:txBody>
            </p:sp>
            <p:grpSp>
              <p:nvGrpSpPr>
                <p:cNvPr id="9242" name="Group 26"/>
                <p:cNvGrpSpPr>
                  <a:grpSpLocks/>
                </p:cNvGrpSpPr>
                <p:nvPr/>
              </p:nvGrpSpPr>
              <p:grpSpPr bwMode="auto">
                <a:xfrm>
                  <a:off x="8489" y="4308"/>
                  <a:ext cx="554" cy="105"/>
                  <a:chOff x="8489" y="4308"/>
                  <a:chExt cx="554" cy="105"/>
                </a:xfrm>
              </p:grpSpPr>
              <p:sp>
                <p:nvSpPr>
                  <p:cNvPr id="9245" name="AutoShape 29"/>
                  <p:cNvSpPr>
                    <a:spLocks noChangeShapeType="1"/>
                  </p:cNvSpPr>
                  <p:nvPr/>
                </p:nvSpPr>
                <p:spPr bwMode="auto">
                  <a:xfrm>
                    <a:off x="9043" y="4308"/>
                    <a:ext cx="0" cy="105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9244" name="AutoShape 28"/>
                  <p:cNvSpPr>
                    <a:spLocks noChangeShapeType="1"/>
                  </p:cNvSpPr>
                  <p:nvPr/>
                </p:nvSpPr>
                <p:spPr bwMode="auto">
                  <a:xfrm>
                    <a:off x="8766" y="4308"/>
                    <a:ext cx="0" cy="105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9243" name="AutoShape 27"/>
                  <p:cNvSpPr>
                    <a:spLocks noChangeShapeType="1"/>
                  </p:cNvSpPr>
                  <p:nvPr/>
                </p:nvSpPr>
                <p:spPr bwMode="auto">
                  <a:xfrm>
                    <a:off x="8489" y="4308"/>
                    <a:ext cx="0" cy="105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9238" name="Group 22"/>
                <p:cNvGrpSpPr>
                  <a:grpSpLocks/>
                </p:cNvGrpSpPr>
                <p:nvPr/>
              </p:nvGrpSpPr>
              <p:grpSpPr bwMode="auto">
                <a:xfrm>
                  <a:off x="9601" y="4308"/>
                  <a:ext cx="554" cy="105"/>
                  <a:chOff x="8489" y="4308"/>
                  <a:chExt cx="554" cy="105"/>
                </a:xfrm>
              </p:grpSpPr>
              <p:sp>
                <p:nvSpPr>
                  <p:cNvPr id="9241" name="AutoShape 25"/>
                  <p:cNvSpPr>
                    <a:spLocks noChangeShapeType="1"/>
                  </p:cNvSpPr>
                  <p:nvPr/>
                </p:nvSpPr>
                <p:spPr bwMode="auto">
                  <a:xfrm>
                    <a:off x="9043" y="4308"/>
                    <a:ext cx="0" cy="105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9240" name="AutoShape 24"/>
                  <p:cNvSpPr>
                    <a:spLocks noChangeShapeType="1"/>
                  </p:cNvSpPr>
                  <p:nvPr/>
                </p:nvSpPr>
                <p:spPr bwMode="auto">
                  <a:xfrm>
                    <a:off x="8766" y="4308"/>
                    <a:ext cx="0" cy="105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9239" name="AutoShape 23"/>
                  <p:cNvSpPr>
                    <a:spLocks noChangeShapeType="1"/>
                  </p:cNvSpPr>
                  <p:nvPr/>
                </p:nvSpPr>
                <p:spPr bwMode="auto">
                  <a:xfrm>
                    <a:off x="8489" y="4308"/>
                    <a:ext cx="0" cy="105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sp>
              <p:nvSpPr>
                <p:cNvPr id="9237" name="AutoShape 21"/>
                <p:cNvSpPr>
                  <a:spLocks noChangeShapeType="1"/>
                </p:cNvSpPr>
                <p:nvPr/>
              </p:nvSpPr>
              <p:spPr bwMode="auto">
                <a:xfrm>
                  <a:off x="8217" y="4355"/>
                  <a:ext cx="2506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9235" name="WordArt 19"/>
              <p:cNvSpPr>
                <a:spLocks noChangeArrowheads="1" noChangeShapeType="1" noTextEdit="1"/>
              </p:cNvSpPr>
              <p:nvPr/>
            </p:nvSpPr>
            <p:spPr bwMode="auto">
              <a:xfrm>
                <a:off x="10723" y="4376"/>
                <a:ext cx="98" cy="119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rtl="0"/>
                <a:r>
                  <a:rPr lang="en-US" sz="800" b="1" kern="10" spc="0" smtClean="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/>
                    <a:latin typeface="Arial Black"/>
                  </a:rPr>
                  <a:t>X</a:t>
                </a:r>
                <a:endParaRPr lang="ru-RU" sz="800" b="1" kern="10" spc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Arial Black"/>
                </a:endParaRPr>
              </a:p>
            </p:txBody>
          </p:sp>
        </p:grpSp>
        <p:grpSp>
          <p:nvGrpSpPr>
            <p:cNvPr id="9221" name="Group 5"/>
            <p:cNvGrpSpPr>
              <a:grpSpLocks/>
            </p:cNvGrpSpPr>
            <p:nvPr/>
          </p:nvGrpSpPr>
          <p:grpSpPr bwMode="auto">
            <a:xfrm>
              <a:off x="9144" y="3285"/>
              <a:ext cx="368" cy="2126"/>
              <a:chOff x="9144" y="3285"/>
              <a:chExt cx="368" cy="2126"/>
            </a:xfrm>
          </p:grpSpPr>
          <p:grpSp>
            <p:nvGrpSpPr>
              <p:cNvPr id="9223" name="Group 7"/>
              <p:cNvGrpSpPr>
                <a:grpSpLocks/>
              </p:cNvGrpSpPr>
              <p:nvPr/>
            </p:nvGrpSpPr>
            <p:grpSpPr bwMode="auto">
              <a:xfrm>
                <a:off x="9144" y="3285"/>
                <a:ext cx="227" cy="2126"/>
                <a:chOff x="9144" y="3285"/>
                <a:chExt cx="227" cy="2126"/>
              </a:xfrm>
            </p:grpSpPr>
            <p:sp>
              <p:nvSpPr>
                <p:cNvPr id="9233" name="WordArt 17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9144" y="3412"/>
                  <a:ext cx="85" cy="183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 rtl="0"/>
                  <a:r>
                    <a:rPr lang="ru-RU" sz="800" kern="10" spc="0" smtClean="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  <a:effectLst/>
                      <a:latin typeface="Times New Roman"/>
                      <a:cs typeface="Times New Roman"/>
                    </a:rPr>
                    <a:t> 3</a:t>
                  </a:r>
                </a:p>
                <a:p>
                  <a:pPr algn="ctr" rtl="0"/>
                  <a:endParaRPr lang="ru-RU" sz="800" kern="10" spc="0" smtClean="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/>
                    <a:latin typeface="Times New Roman"/>
                    <a:cs typeface="Times New Roman"/>
                  </a:endParaRPr>
                </a:p>
                <a:p>
                  <a:pPr algn="ctr" rtl="0"/>
                  <a:r>
                    <a:rPr lang="ru-RU" sz="800" kern="10" spc="0" smtClean="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  <a:effectLst/>
                      <a:latin typeface="Times New Roman"/>
                      <a:cs typeface="Times New Roman"/>
                    </a:rPr>
                    <a:t> 2</a:t>
                  </a:r>
                </a:p>
                <a:p>
                  <a:pPr algn="ctr" rtl="0"/>
                  <a:endParaRPr lang="ru-RU" sz="800" kern="10" spc="0" smtClean="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/>
                    <a:latin typeface="Times New Roman"/>
                    <a:cs typeface="Times New Roman"/>
                  </a:endParaRPr>
                </a:p>
                <a:p>
                  <a:pPr algn="ctr" rtl="0"/>
                  <a:r>
                    <a:rPr lang="ru-RU" sz="800" kern="10" spc="0" smtClean="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  <a:effectLst/>
                      <a:latin typeface="Times New Roman"/>
                      <a:cs typeface="Times New Roman"/>
                    </a:rPr>
                    <a:t> 1</a:t>
                  </a:r>
                </a:p>
                <a:p>
                  <a:pPr algn="ctr" rtl="0"/>
                  <a:endParaRPr lang="ru-RU" sz="800" kern="10" spc="0" smtClean="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/>
                    <a:latin typeface="Times New Roman"/>
                    <a:cs typeface="Times New Roman"/>
                  </a:endParaRPr>
                </a:p>
                <a:p>
                  <a:pPr algn="ctr" rtl="0"/>
                  <a:endParaRPr lang="ru-RU" sz="800" kern="10" spc="0" smtClean="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/>
                    <a:latin typeface="Times New Roman"/>
                    <a:cs typeface="Times New Roman"/>
                  </a:endParaRPr>
                </a:p>
                <a:p>
                  <a:pPr algn="ctr" rtl="0"/>
                  <a:endParaRPr lang="ru-RU" sz="800" kern="10" spc="0" smtClean="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/>
                    <a:latin typeface="Times New Roman"/>
                    <a:cs typeface="Times New Roman"/>
                  </a:endParaRPr>
                </a:p>
                <a:p>
                  <a:pPr algn="ctr" rtl="0"/>
                  <a:r>
                    <a:rPr lang="ru-RU" sz="800" kern="10" spc="0" smtClean="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  <a:effectLst/>
                      <a:latin typeface="Times New Roman"/>
                      <a:cs typeface="Times New Roman"/>
                    </a:rPr>
                    <a:t>-1</a:t>
                  </a:r>
                </a:p>
                <a:p>
                  <a:pPr algn="ctr" rtl="0"/>
                  <a:endParaRPr lang="ru-RU" sz="800" kern="10" spc="0" smtClean="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/>
                    <a:latin typeface="Times New Roman"/>
                    <a:cs typeface="Times New Roman"/>
                  </a:endParaRPr>
                </a:p>
                <a:p>
                  <a:pPr algn="ctr" rtl="0"/>
                  <a:r>
                    <a:rPr lang="ru-RU" sz="800" kern="10" spc="0" smtClean="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  <a:effectLst/>
                      <a:latin typeface="Times New Roman"/>
                      <a:cs typeface="Times New Roman"/>
                    </a:rPr>
                    <a:t>-2</a:t>
                  </a:r>
                </a:p>
                <a:p>
                  <a:pPr algn="ctr" rtl="0"/>
                  <a:endParaRPr lang="ru-RU" sz="800" kern="10" spc="0" smtClean="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/>
                    <a:latin typeface="Times New Roman"/>
                    <a:cs typeface="Times New Roman"/>
                  </a:endParaRPr>
                </a:p>
                <a:p>
                  <a:pPr algn="ctr" rtl="0"/>
                  <a:r>
                    <a:rPr lang="ru-RU" sz="800" kern="10" spc="0" smtClean="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  <a:effectLst/>
                      <a:latin typeface="Times New Roman"/>
                      <a:cs typeface="Times New Roman"/>
                    </a:rPr>
                    <a:t>-3</a:t>
                  </a:r>
                  <a:endParaRPr lang="ru-RU" sz="800" kern="10" spc="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/>
                    <a:latin typeface="Times New Roman"/>
                    <a:cs typeface="Times New Roman"/>
                  </a:endParaRPr>
                </a:p>
              </p:txBody>
            </p:sp>
            <p:grpSp>
              <p:nvGrpSpPr>
                <p:cNvPr id="9229" name="Group 13"/>
                <p:cNvGrpSpPr>
                  <a:grpSpLocks/>
                </p:cNvGrpSpPr>
                <p:nvPr/>
              </p:nvGrpSpPr>
              <p:grpSpPr bwMode="auto">
                <a:xfrm rot="5400000">
                  <a:off x="9023" y="3709"/>
                  <a:ext cx="591" cy="105"/>
                  <a:chOff x="8489" y="4308"/>
                  <a:chExt cx="554" cy="105"/>
                </a:xfrm>
              </p:grpSpPr>
              <p:sp>
                <p:nvSpPr>
                  <p:cNvPr id="9232" name="AutoShape 16"/>
                  <p:cNvSpPr>
                    <a:spLocks noChangeShapeType="1"/>
                  </p:cNvSpPr>
                  <p:nvPr/>
                </p:nvSpPr>
                <p:spPr bwMode="auto">
                  <a:xfrm>
                    <a:off x="9043" y="4308"/>
                    <a:ext cx="0" cy="105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9231" name="AutoShape 15"/>
                  <p:cNvSpPr>
                    <a:spLocks noChangeShapeType="1"/>
                  </p:cNvSpPr>
                  <p:nvPr/>
                </p:nvSpPr>
                <p:spPr bwMode="auto">
                  <a:xfrm>
                    <a:off x="8766" y="4308"/>
                    <a:ext cx="0" cy="105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9230" name="AutoShape 14"/>
                  <p:cNvSpPr>
                    <a:spLocks noChangeShapeType="1"/>
                  </p:cNvSpPr>
                  <p:nvPr/>
                </p:nvSpPr>
                <p:spPr bwMode="auto">
                  <a:xfrm>
                    <a:off x="8489" y="4308"/>
                    <a:ext cx="0" cy="105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9225" name="Group 9"/>
                <p:cNvGrpSpPr>
                  <a:grpSpLocks/>
                </p:cNvGrpSpPr>
                <p:nvPr/>
              </p:nvGrpSpPr>
              <p:grpSpPr bwMode="auto">
                <a:xfrm rot="5400000">
                  <a:off x="9023" y="4891"/>
                  <a:ext cx="591" cy="105"/>
                  <a:chOff x="8489" y="4308"/>
                  <a:chExt cx="554" cy="105"/>
                </a:xfrm>
              </p:grpSpPr>
              <p:sp>
                <p:nvSpPr>
                  <p:cNvPr id="9228" name="AutoShape 12"/>
                  <p:cNvSpPr>
                    <a:spLocks noChangeShapeType="1"/>
                  </p:cNvSpPr>
                  <p:nvPr/>
                </p:nvSpPr>
                <p:spPr bwMode="auto">
                  <a:xfrm>
                    <a:off x="9043" y="4308"/>
                    <a:ext cx="0" cy="105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9227" name="AutoShape 11"/>
                  <p:cNvSpPr>
                    <a:spLocks noChangeShapeType="1"/>
                  </p:cNvSpPr>
                  <p:nvPr/>
                </p:nvSpPr>
                <p:spPr bwMode="auto">
                  <a:xfrm>
                    <a:off x="8766" y="4308"/>
                    <a:ext cx="0" cy="105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9226" name="AutoShape 10"/>
                  <p:cNvSpPr>
                    <a:spLocks noChangeShapeType="1"/>
                  </p:cNvSpPr>
                  <p:nvPr/>
                </p:nvSpPr>
                <p:spPr bwMode="auto">
                  <a:xfrm>
                    <a:off x="8489" y="4308"/>
                    <a:ext cx="0" cy="105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sp>
              <p:nvSpPr>
                <p:cNvPr id="9224" name="AutoShape 8"/>
                <p:cNvSpPr>
                  <a:spLocks noChangeShapeType="1"/>
                </p:cNvSpPr>
                <p:nvPr/>
              </p:nvSpPr>
              <p:spPr bwMode="auto">
                <a:xfrm flipV="1">
                  <a:off x="9322" y="3285"/>
                  <a:ext cx="0" cy="2126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9222" name="WordArt 6"/>
              <p:cNvSpPr>
                <a:spLocks noChangeArrowheads="1" noChangeShapeType="1" noTextEdit="1"/>
              </p:cNvSpPr>
              <p:nvPr/>
            </p:nvSpPr>
            <p:spPr bwMode="auto">
              <a:xfrm>
                <a:off x="9414" y="3285"/>
                <a:ext cx="98" cy="119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rtl="0"/>
                <a:r>
                  <a:rPr lang="ru-RU" sz="800" b="1" kern="10" spc="0" smtClean="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/>
                    <a:latin typeface="Arial Black"/>
                  </a:rPr>
                  <a:t>у</a:t>
                </a:r>
                <a:endParaRPr lang="ru-RU" sz="800" b="1" kern="10" spc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Arial Black"/>
                </a:endParaRPr>
              </a:p>
            </p:txBody>
          </p:sp>
        </p:grpSp>
        <p:grpSp>
          <p:nvGrpSpPr>
            <p:cNvPr id="9218" name="Group 2"/>
            <p:cNvGrpSpPr>
              <a:grpSpLocks/>
            </p:cNvGrpSpPr>
            <p:nvPr/>
          </p:nvGrpSpPr>
          <p:grpSpPr bwMode="auto">
            <a:xfrm>
              <a:off x="9185" y="4312"/>
              <a:ext cx="171" cy="238"/>
              <a:chOff x="9185" y="4312"/>
              <a:chExt cx="171" cy="238"/>
            </a:xfrm>
          </p:grpSpPr>
          <p:sp>
            <p:nvSpPr>
              <p:cNvPr id="9220" name="WordArt 4"/>
              <p:cNvSpPr>
                <a:spLocks noChangeArrowheads="1" noChangeShapeType="1" noTextEdit="1"/>
              </p:cNvSpPr>
              <p:nvPr/>
            </p:nvSpPr>
            <p:spPr bwMode="auto">
              <a:xfrm>
                <a:off x="9185" y="4376"/>
                <a:ext cx="98" cy="174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rtl="0"/>
                <a:r>
                  <a:rPr lang="ru-RU" sz="800" b="1" kern="10" spc="0" smtClean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/>
                    <a:latin typeface="Arial Black"/>
                  </a:rPr>
                  <a:t>О</a:t>
                </a:r>
                <a:endParaRPr lang="ru-RU" sz="800" b="1" kern="10" spc="0">
                  <a:ln w="9525">
                    <a:noFill/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Arial Black"/>
                </a:endParaRPr>
              </a:p>
            </p:txBody>
          </p:sp>
          <p:sp>
            <p:nvSpPr>
              <p:cNvPr id="9219" name="Oval 3"/>
              <p:cNvSpPr>
                <a:spLocks noChangeArrowheads="1"/>
              </p:cNvSpPr>
              <p:nvPr/>
            </p:nvSpPr>
            <p:spPr bwMode="auto">
              <a:xfrm>
                <a:off x="9285" y="4312"/>
                <a:ext cx="71" cy="73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28604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uk-UA" dirty="0"/>
              <a:t>Абсциса і  ордината точки.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1489393" y="1571610"/>
          <a:ext cx="6165214" cy="4929223"/>
        </p:xfrm>
        <a:graphic>
          <a:graphicData uri="http://schemas.openxmlformats.org/drawingml/2006/table">
            <a:tbl>
              <a:tblPr/>
              <a:tblGrid>
                <a:gridCol w="560474"/>
                <a:gridCol w="560474"/>
                <a:gridCol w="560474"/>
                <a:gridCol w="560474"/>
                <a:gridCol w="560474"/>
                <a:gridCol w="560474"/>
                <a:gridCol w="560474"/>
                <a:gridCol w="560474"/>
                <a:gridCol w="560474"/>
                <a:gridCol w="560474"/>
                <a:gridCol w="560474"/>
              </a:tblGrid>
              <a:tr h="546175"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532"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46175"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532"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46175"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1532"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46175"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029927">
                <a:tc gridSpan="11"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ru-RU" sz="1400" kern="1800" dirty="0">
                        <a:latin typeface="Times New Roman"/>
                        <a:ea typeface="Calibri"/>
                      </a:endParaRPr>
                    </a:p>
                    <a:p>
                      <a:pPr indent="269875" algn="l">
                        <a:spcAft>
                          <a:spcPts val="0"/>
                        </a:spcAft>
                      </a:pPr>
                      <a:r>
                        <a:rPr lang="uk-UA" sz="2800" b="1" kern="1800" dirty="0">
                          <a:latin typeface="Times New Roman"/>
                          <a:ea typeface="Calibri"/>
                        </a:rPr>
                        <a:t>Прямокутна система координат</a:t>
                      </a:r>
                      <a:endParaRPr lang="ru-RU" sz="2800" kern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2000232" y="1586464"/>
            <a:ext cx="5429288" cy="4199990"/>
            <a:chOff x="8217" y="3179"/>
            <a:chExt cx="2604" cy="2232"/>
          </a:xfrm>
        </p:grpSpPr>
        <p:grpSp>
          <p:nvGrpSpPr>
            <p:cNvPr id="6" name="Group 18"/>
            <p:cNvGrpSpPr>
              <a:grpSpLocks/>
            </p:cNvGrpSpPr>
            <p:nvPr/>
          </p:nvGrpSpPr>
          <p:grpSpPr bwMode="auto">
            <a:xfrm>
              <a:off x="8217" y="4308"/>
              <a:ext cx="2604" cy="206"/>
              <a:chOff x="8217" y="4308"/>
              <a:chExt cx="2604" cy="206"/>
            </a:xfrm>
          </p:grpSpPr>
          <p:grpSp>
            <p:nvGrpSpPr>
              <p:cNvPr id="23" name="Group 20"/>
              <p:cNvGrpSpPr>
                <a:grpSpLocks/>
              </p:cNvGrpSpPr>
              <p:nvPr/>
            </p:nvGrpSpPr>
            <p:grpSpPr bwMode="auto">
              <a:xfrm>
                <a:off x="8217" y="4308"/>
                <a:ext cx="2506" cy="206"/>
                <a:chOff x="8217" y="4308"/>
                <a:chExt cx="2506" cy="206"/>
              </a:xfrm>
            </p:grpSpPr>
            <p:sp>
              <p:nvSpPr>
                <p:cNvPr id="25" name="WordArt 30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8409" y="4437"/>
                  <a:ext cx="1785" cy="77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 rtl="0"/>
                  <a:r>
                    <a:rPr lang="ru-RU" sz="800" kern="10" spc="0" smtClean="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  <a:effectLst/>
                      <a:latin typeface="Times New Roman"/>
                      <a:cs typeface="Times New Roman"/>
                    </a:rPr>
                    <a:t>-3     -2     -1                1      2        3</a:t>
                  </a:r>
                  <a:endParaRPr lang="ru-RU" sz="800" kern="10" spc="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/>
                    <a:latin typeface="Times New Roman"/>
                    <a:cs typeface="Times New Roman"/>
                  </a:endParaRPr>
                </a:p>
              </p:txBody>
            </p:sp>
            <p:grpSp>
              <p:nvGrpSpPr>
                <p:cNvPr id="26" name="Group 26"/>
                <p:cNvGrpSpPr>
                  <a:grpSpLocks/>
                </p:cNvGrpSpPr>
                <p:nvPr/>
              </p:nvGrpSpPr>
              <p:grpSpPr bwMode="auto">
                <a:xfrm>
                  <a:off x="8489" y="4308"/>
                  <a:ext cx="554" cy="105"/>
                  <a:chOff x="8489" y="4308"/>
                  <a:chExt cx="554" cy="105"/>
                </a:xfrm>
              </p:grpSpPr>
              <p:sp>
                <p:nvSpPr>
                  <p:cNvPr id="32" name="AutoShape 29"/>
                  <p:cNvSpPr>
                    <a:spLocks noChangeShapeType="1"/>
                  </p:cNvSpPr>
                  <p:nvPr/>
                </p:nvSpPr>
                <p:spPr bwMode="auto">
                  <a:xfrm>
                    <a:off x="9043" y="4308"/>
                    <a:ext cx="0" cy="105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33" name="AutoShape 28"/>
                  <p:cNvSpPr>
                    <a:spLocks noChangeShapeType="1"/>
                  </p:cNvSpPr>
                  <p:nvPr/>
                </p:nvSpPr>
                <p:spPr bwMode="auto">
                  <a:xfrm>
                    <a:off x="8766" y="4308"/>
                    <a:ext cx="0" cy="105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34" name="AutoShape 27"/>
                  <p:cNvSpPr>
                    <a:spLocks noChangeShapeType="1"/>
                  </p:cNvSpPr>
                  <p:nvPr/>
                </p:nvSpPr>
                <p:spPr bwMode="auto">
                  <a:xfrm>
                    <a:off x="8489" y="4308"/>
                    <a:ext cx="0" cy="105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7" name="Group 22"/>
                <p:cNvGrpSpPr>
                  <a:grpSpLocks/>
                </p:cNvGrpSpPr>
                <p:nvPr/>
              </p:nvGrpSpPr>
              <p:grpSpPr bwMode="auto">
                <a:xfrm>
                  <a:off x="9601" y="4308"/>
                  <a:ext cx="554" cy="105"/>
                  <a:chOff x="8489" y="4308"/>
                  <a:chExt cx="554" cy="105"/>
                </a:xfrm>
              </p:grpSpPr>
              <p:sp>
                <p:nvSpPr>
                  <p:cNvPr id="29" name="AutoShape 25"/>
                  <p:cNvSpPr>
                    <a:spLocks noChangeShapeType="1"/>
                  </p:cNvSpPr>
                  <p:nvPr/>
                </p:nvSpPr>
                <p:spPr bwMode="auto">
                  <a:xfrm>
                    <a:off x="9043" y="4308"/>
                    <a:ext cx="0" cy="105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30" name="AutoShape 24"/>
                  <p:cNvSpPr>
                    <a:spLocks noChangeShapeType="1"/>
                  </p:cNvSpPr>
                  <p:nvPr/>
                </p:nvSpPr>
                <p:spPr bwMode="auto">
                  <a:xfrm>
                    <a:off x="8766" y="4308"/>
                    <a:ext cx="0" cy="105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31" name="AutoShape 23"/>
                  <p:cNvSpPr>
                    <a:spLocks noChangeShapeType="1"/>
                  </p:cNvSpPr>
                  <p:nvPr/>
                </p:nvSpPr>
                <p:spPr bwMode="auto">
                  <a:xfrm>
                    <a:off x="8489" y="4308"/>
                    <a:ext cx="0" cy="105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sp>
              <p:nvSpPr>
                <p:cNvPr id="28" name="AutoShape 21"/>
                <p:cNvSpPr>
                  <a:spLocks noChangeShapeType="1"/>
                </p:cNvSpPr>
                <p:nvPr/>
              </p:nvSpPr>
              <p:spPr bwMode="auto">
                <a:xfrm>
                  <a:off x="8217" y="4355"/>
                  <a:ext cx="2506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24" name="WordArt 19"/>
              <p:cNvSpPr>
                <a:spLocks noChangeArrowheads="1" noChangeShapeType="1" noTextEdit="1"/>
              </p:cNvSpPr>
              <p:nvPr/>
            </p:nvSpPr>
            <p:spPr bwMode="auto">
              <a:xfrm>
                <a:off x="10723" y="4376"/>
                <a:ext cx="98" cy="119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rtl="0"/>
                <a:r>
                  <a:rPr lang="en-US" sz="800" b="1" kern="10" spc="0" smtClean="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/>
                    <a:latin typeface="Arial Black"/>
                  </a:rPr>
                  <a:t>X</a:t>
                </a:r>
                <a:endParaRPr lang="ru-RU" sz="800" b="1" kern="10" spc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Arial Black"/>
                </a:endParaRPr>
              </a:p>
            </p:txBody>
          </p:sp>
        </p:grp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9144" y="3179"/>
              <a:ext cx="368" cy="2232"/>
              <a:chOff x="9144" y="3179"/>
              <a:chExt cx="368" cy="2232"/>
            </a:xfrm>
          </p:grpSpPr>
          <p:grpSp>
            <p:nvGrpSpPr>
              <p:cNvPr id="11" name="Group 7"/>
              <p:cNvGrpSpPr>
                <a:grpSpLocks/>
              </p:cNvGrpSpPr>
              <p:nvPr/>
            </p:nvGrpSpPr>
            <p:grpSpPr bwMode="auto">
              <a:xfrm>
                <a:off x="9144" y="3179"/>
                <a:ext cx="230" cy="2232"/>
                <a:chOff x="9144" y="3179"/>
                <a:chExt cx="230" cy="2232"/>
              </a:xfrm>
            </p:grpSpPr>
            <p:sp>
              <p:nvSpPr>
                <p:cNvPr id="13" name="WordArt 17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9144" y="3412"/>
                  <a:ext cx="85" cy="183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 rtl="0"/>
                  <a:r>
                    <a:rPr lang="ru-RU" sz="800" kern="10" spc="0" smtClean="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  <a:effectLst/>
                      <a:latin typeface="Times New Roman"/>
                      <a:cs typeface="Times New Roman"/>
                    </a:rPr>
                    <a:t> 3</a:t>
                  </a:r>
                </a:p>
                <a:p>
                  <a:pPr algn="ctr" rtl="0"/>
                  <a:endParaRPr lang="ru-RU" sz="800" kern="10" spc="0" smtClean="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/>
                    <a:latin typeface="Times New Roman"/>
                    <a:cs typeface="Times New Roman"/>
                  </a:endParaRPr>
                </a:p>
                <a:p>
                  <a:pPr algn="ctr" rtl="0"/>
                  <a:r>
                    <a:rPr lang="ru-RU" sz="800" kern="10" spc="0" smtClean="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  <a:effectLst/>
                      <a:latin typeface="Times New Roman"/>
                      <a:cs typeface="Times New Roman"/>
                    </a:rPr>
                    <a:t> 2</a:t>
                  </a:r>
                </a:p>
                <a:p>
                  <a:pPr algn="ctr" rtl="0"/>
                  <a:endParaRPr lang="ru-RU" sz="800" kern="10" spc="0" smtClean="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/>
                    <a:latin typeface="Times New Roman"/>
                    <a:cs typeface="Times New Roman"/>
                  </a:endParaRPr>
                </a:p>
                <a:p>
                  <a:pPr algn="ctr" rtl="0"/>
                  <a:r>
                    <a:rPr lang="ru-RU" sz="800" kern="10" spc="0" smtClean="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  <a:effectLst/>
                      <a:latin typeface="Times New Roman"/>
                      <a:cs typeface="Times New Roman"/>
                    </a:rPr>
                    <a:t> 1</a:t>
                  </a:r>
                </a:p>
                <a:p>
                  <a:pPr algn="ctr" rtl="0"/>
                  <a:endParaRPr lang="ru-RU" sz="800" kern="10" spc="0" smtClean="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/>
                    <a:latin typeface="Times New Roman"/>
                    <a:cs typeface="Times New Roman"/>
                  </a:endParaRPr>
                </a:p>
                <a:p>
                  <a:pPr algn="ctr" rtl="0"/>
                  <a:endParaRPr lang="ru-RU" sz="800" kern="10" spc="0" smtClean="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/>
                    <a:latin typeface="Times New Roman"/>
                    <a:cs typeface="Times New Roman"/>
                  </a:endParaRPr>
                </a:p>
                <a:p>
                  <a:pPr algn="ctr" rtl="0"/>
                  <a:endParaRPr lang="ru-RU" sz="800" kern="10" spc="0" smtClean="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/>
                    <a:latin typeface="Times New Roman"/>
                    <a:cs typeface="Times New Roman"/>
                  </a:endParaRPr>
                </a:p>
                <a:p>
                  <a:pPr algn="ctr" rtl="0"/>
                  <a:r>
                    <a:rPr lang="ru-RU" sz="800" kern="10" spc="0" smtClean="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  <a:effectLst/>
                      <a:latin typeface="Times New Roman"/>
                      <a:cs typeface="Times New Roman"/>
                    </a:rPr>
                    <a:t>-1</a:t>
                  </a:r>
                </a:p>
                <a:p>
                  <a:pPr algn="ctr" rtl="0"/>
                  <a:endParaRPr lang="ru-RU" sz="800" kern="10" spc="0" smtClean="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/>
                    <a:latin typeface="Times New Roman"/>
                    <a:cs typeface="Times New Roman"/>
                  </a:endParaRPr>
                </a:p>
                <a:p>
                  <a:pPr algn="ctr" rtl="0"/>
                  <a:r>
                    <a:rPr lang="ru-RU" sz="800" kern="10" spc="0" smtClean="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  <a:effectLst/>
                      <a:latin typeface="Times New Roman"/>
                      <a:cs typeface="Times New Roman"/>
                    </a:rPr>
                    <a:t>-2</a:t>
                  </a:r>
                </a:p>
                <a:p>
                  <a:pPr algn="ctr" rtl="0"/>
                  <a:endParaRPr lang="ru-RU" sz="800" kern="10" spc="0" smtClean="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/>
                    <a:latin typeface="Times New Roman"/>
                    <a:cs typeface="Times New Roman"/>
                  </a:endParaRPr>
                </a:p>
                <a:p>
                  <a:pPr algn="ctr" rtl="0"/>
                  <a:r>
                    <a:rPr lang="ru-RU" sz="800" kern="10" spc="0" smtClean="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  <a:effectLst/>
                      <a:latin typeface="Times New Roman"/>
                      <a:cs typeface="Times New Roman"/>
                    </a:rPr>
                    <a:t>-3</a:t>
                  </a:r>
                  <a:endParaRPr lang="ru-RU" sz="800" kern="10" spc="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/>
                    <a:latin typeface="Times New Roman"/>
                    <a:cs typeface="Times New Roman"/>
                  </a:endParaRPr>
                </a:p>
              </p:txBody>
            </p:sp>
            <p:grpSp>
              <p:nvGrpSpPr>
                <p:cNvPr id="14" name="Group 13"/>
                <p:cNvGrpSpPr>
                  <a:grpSpLocks/>
                </p:cNvGrpSpPr>
                <p:nvPr/>
              </p:nvGrpSpPr>
              <p:grpSpPr bwMode="auto">
                <a:xfrm rot="5400000">
                  <a:off x="9183" y="3265"/>
                  <a:ext cx="277" cy="105"/>
                  <a:chOff x="8766" y="4308"/>
                  <a:chExt cx="277" cy="105"/>
                </a:xfrm>
              </p:grpSpPr>
              <p:sp>
                <p:nvSpPr>
                  <p:cNvPr id="20" name="AutoShape 16"/>
                  <p:cNvSpPr>
                    <a:spLocks noChangeShapeType="1"/>
                  </p:cNvSpPr>
                  <p:nvPr/>
                </p:nvSpPr>
                <p:spPr bwMode="auto">
                  <a:xfrm>
                    <a:off x="9043" y="4308"/>
                    <a:ext cx="0" cy="105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1" name="AutoShape 15"/>
                  <p:cNvSpPr>
                    <a:spLocks noChangeShapeType="1"/>
                  </p:cNvSpPr>
                  <p:nvPr/>
                </p:nvSpPr>
                <p:spPr bwMode="auto">
                  <a:xfrm>
                    <a:off x="8766" y="4308"/>
                    <a:ext cx="0" cy="105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5" name="Group 9"/>
                <p:cNvGrpSpPr>
                  <a:grpSpLocks/>
                </p:cNvGrpSpPr>
                <p:nvPr/>
              </p:nvGrpSpPr>
              <p:grpSpPr bwMode="auto">
                <a:xfrm rot="5400000">
                  <a:off x="9044" y="4308"/>
                  <a:ext cx="554" cy="105"/>
                  <a:chOff x="8489" y="4308"/>
                  <a:chExt cx="554" cy="105"/>
                </a:xfrm>
              </p:grpSpPr>
              <p:sp>
                <p:nvSpPr>
                  <p:cNvPr id="17" name="AutoShape 12"/>
                  <p:cNvSpPr>
                    <a:spLocks noChangeShapeType="1"/>
                  </p:cNvSpPr>
                  <p:nvPr/>
                </p:nvSpPr>
                <p:spPr bwMode="auto">
                  <a:xfrm>
                    <a:off x="9043" y="4308"/>
                    <a:ext cx="0" cy="105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8" name="AutoShape 11"/>
                  <p:cNvSpPr>
                    <a:spLocks noChangeShapeType="1"/>
                  </p:cNvSpPr>
                  <p:nvPr/>
                </p:nvSpPr>
                <p:spPr bwMode="auto">
                  <a:xfrm>
                    <a:off x="8766" y="4308"/>
                    <a:ext cx="0" cy="105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19" name="AutoShape 10"/>
                  <p:cNvSpPr>
                    <a:spLocks noChangeShapeType="1"/>
                  </p:cNvSpPr>
                  <p:nvPr/>
                </p:nvSpPr>
                <p:spPr bwMode="auto">
                  <a:xfrm>
                    <a:off x="8489" y="4308"/>
                    <a:ext cx="0" cy="105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sp>
              <p:nvSpPr>
                <p:cNvPr id="16" name="AutoShape 8"/>
                <p:cNvSpPr>
                  <a:spLocks noChangeShapeType="1"/>
                </p:cNvSpPr>
                <p:nvPr/>
              </p:nvSpPr>
              <p:spPr bwMode="auto">
                <a:xfrm flipV="1">
                  <a:off x="9322" y="3285"/>
                  <a:ext cx="0" cy="2126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12" name="WordArt 6"/>
              <p:cNvSpPr>
                <a:spLocks noChangeArrowheads="1" noChangeShapeType="1" noTextEdit="1"/>
              </p:cNvSpPr>
              <p:nvPr/>
            </p:nvSpPr>
            <p:spPr bwMode="auto">
              <a:xfrm>
                <a:off x="9414" y="3285"/>
                <a:ext cx="98" cy="119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rtl="0"/>
                <a:r>
                  <a:rPr lang="ru-RU" sz="800" b="1" kern="10" spc="0" smtClean="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/>
                    <a:latin typeface="Arial Black"/>
                  </a:rPr>
                  <a:t>у</a:t>
                </a:r>
                <a:endParaRPr lang="ru-RU" sz="800" b="1" kern="10" spc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Arial Black"/>
                </a:endParaRPr>
              </a:p>
            </p:txBody>
          </p:sp>
        </p:grpSp>
        <p:grpSp>
          <p:nvGrpSpPr>
            <p:cNvPr id="8" name="Group 2"/>
            <p:cNvGrpSpPr>
              <a:grpSpLocks/>
            </p:cNvGrpSpPr>
            <p:nvPr/>
          </p:nvGrpSpPr>
          <p:grpSpPr bwMode="auto">
            <a:xfrm>
              <a:off x="9185" y="4312"/>
              <a:ext cx="171" cy="238"/>
              <a:chOff x="9185" y="4312"/>
              <a:chExt cx="171" cy="238"/>
            </a:xfrm>
          </p:grpSpPr>
          <p:sp>
            <p:nvSpPr>
              <p:cNvPr id="9" name="WordArt 4"/>
              <p:cNvSpPr>
                <a:spLocks noChangeArrowheads="1" noChangeShapeType="1" noTextEdit="1"/>
              </p:cNvSpPr>
              <p:nvPr/>
            </p:nvSpPr>
            <p:spPr bwMode="auto">
              <a:xfrm>
                <a:off x="9185" y="4376"/>
                <a:ext cx="98" cy="174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rtl="0"/>
                <a:r>
                  <a:rPr lang="ru-RU" sz="800" b="1" kern="10" spc="0" smtClean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/>
                    <a:latin typeface="Arial Black"/>
                  </a:rPr>
                  <a:t>О</a:t>
                </a:r>
                <a:endParaRPr lang="ru-RU" sz="800" b="1" kern="10" spc="0">
                  <a:ln w="9525">
                    <a:noFill/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Arial Black"/>
                </a:endParaRPr>
              </a:p>
            </p:txBody>
          </p:sp>
          <p:sp>
            <p:nvSpPr>
              <p:cNvPr id="10" name="Oval 3"/>
              <p:cNvSpPr>
                <a:spLocks noChangeArrowheads="1"/>
              </p:cNvSpPr>
              <p:nvPr/>
            </p:nvSpPr>
            <p:spPr bwMode="auto">
              <a:xfrm>
                <a:off x="9285" y="4312"/>
                <a:ext cx="71" cy="73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sp>
        <p:nvSpPr>
          <p:cNvPr id="35" name="Прямоугольник 34"/>
          <p:cNvSpPr/>
          <p:nvPr/>
        </p:nvSpPr>
        <p:spPr>
          <a:xfrm>
            <a:off x="6429388" y="1643050"/>
            <a:ext cx="9589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dirty="0" smtClean="0">
                <a:solidFill>
                  <a:srgbClr val="FF0000"/>
                </a:solidFill>
              </a:rPr>
              <a:t>А(4;3)</a:t>
            </a:r>
            <a:endParaRPr lang="ru-RU" sz="2400" b="1" dirty="0">
              <a:solidFill>
                <a:srgbClr val="FF0000"/>
              </a:solidFill>
            </a:endParaRP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 rot="16200000" flipH="1">
            <a:off x="5715008" y="2928934"/>
            <a:ext cx="1643074" cy="71438"/>
          </a:xfrm>
          <a:prstGeom prst="line">
            <a:avLst/>
          </a:prstGeom>
          <a:ln>
            <a:prstDash val="lg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10800000">
            <a:off x="4286248" y="2143116"/>
            <a:ext cx="2214578" cy="1588"/>
          </a:xfrm>
          <a:prstGeom prst="line">
            <a:avLst/>
          </a:prstGeom>
          <a:ln>
            <a:prstDash val="lg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92867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uk-UA" sz="3100" dirty="0" smtClean="0"/>
              <a:t>Координати початку відліку і точок,</a:t>
            </a:r>
            <a:br>
              <a:rPr lang="uk-UA" sz="3100" dirty="0" smtClean="0"/>
            </a:br>
            <a:r>
              <a:rPr lang="uk-UA" sz="3100" dirty="0" smtClean="0"/>
              <a:t> що лежать на осях координат. 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79" y="2071681"/>
          <a:ext cx="8572571" cy="4091628"/>
        </p:xfrm>
        <a:graphic>
          <a:graphicData uri="http://schemas.openxmlformats.org/drawingml/2006/table">
            <a:tbl>
              <a:tblPr/>
              <a:tblGrid>
                <a:gridCol w="245461"/>
                <a:gridCol w="245461"/>
                <a:gridCol w="245461"/>
                <a:gridCol w="245461"/>
                <a:gridCol w="245461"/>
                <a:gridCol w="245461"/>
                <a:gridCol w="245461"/>
                <a:gridCol w="245461"/>
                <a:gridCol w="245461"/>
                <a:gridCol w="245461"/>
                <a:gridCol w="245461"/>
                <a:gridCol w="245461"/>
                <a:gridCol w="245461"/>
                <a:gridCol w="245461"/>
                <a:gridCol w="244577"/>
                <a:gridCol w="244577"/>
                <a:gridCol w="244577"/>
                <a:gridCol w="244577"/>
                <a:gridCol w="244577"/>
                <a:gridCol w="244577"/>
                <a:gridCol w="244577"/>
                <a:gridCol w="244577"/>
                <a:gridCol w="244577"/>
                <a:gridCol w="244577"/>
                <a:gridCol w="244577"/>
                <a:gridCol w="244577"/>
                <a:gridCol w="244577"/>
                <a:gridCol w="244577"/>
                <a:gridCol w="244577"/>
                <a:gridCol w="244577"/>
                <a:gridCol w="244577"/>
                <a:gridCol w="244577"/>
                <a:gridCol w="244577"/>
                <a:gridCol w="244577"/>
                <a:gridCol w="244577"/>
              </a:tblGrid>
              <a:tr h="418229"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37647"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18229"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37647"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18229"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437647"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3572"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6"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r>
                        <a:rPr lang="uk-UA" sz="2000" kern="1800" dirty="0">
                          <a:latin typeface="Times New Roman"/>
                          <a:ea typeface="Calibri"/>
                        </a:rPr>
                        <a:t>О – початок координат</a:t>
                      </a:r>
                      <a:endParaRPr lang="ru-RU" sz="2000" kern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20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20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20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20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20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20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20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20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r>
                        <a:rPr lang="uk-UA" sz="2000" kern="1800">
                          <a:latin typeface="Times New Roman"/>
                          <a:ea typeface="Calibri"/>
                        </a:rPr>
                        <a:t>D (-3;0)</a:t>
                      </a:r>
                      <a:endParaRPr lang="ru-RU" sz="20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20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20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20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20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20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2000" kern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2000" kern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2000" kern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2000" kern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r>
                        <a:rPr lang="uk-UA" sz="2000" kern="1800" dirty="0">
                          <a:latin typeface="Times New Roman"/>
                          <a:ea typeface="Calibri"/>
                        </a:rPr>
                        <a:t>M (0;1)</a:t>
                      </a:r>
                      <a:endParaRPr lang="ru-RU" sz="2000" kern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2000" kern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573572"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6"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r>
                        <a:rPr lang="uk-UA" sz="2000" kern="1800" dirty="0">
                          <a:latin typeface="Times New Roman"/>
                          <a:ea typeface="Calibri"/>
                        </a:rPr>
                        <a:t>О (0;0)</a:t>
                      </a:r>
                      <a:endParaRPr lang="ru-RU" sz="2000" kern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20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20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2000" kern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2000" kern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2000" kern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20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2000" kern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2000" kern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r>
                        <a:rPr lang="uk-UA" sz="2000" kern="1800" dirty="0">
                          <a:latin typeface="Times New Roman"/>
                          <a:ea typeface="Calibri"/>
                        </a:rPr>
                        <a:t>Е (2;0)</a:t>
                      </a:r>
                      <a:endParaRPr lang="ru-RU" sz="2000" kern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2000" kern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2000" kern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2000" kern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2000" kern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2000" kern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20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20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endParaRPr lang="uk-UA" sz="20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indent="-64770" algn="ctr">
                        <a:spcAft>
                          <a:spcPts val="0"/>
                        </a:spcAft>
                      </a:pPr>
                      <a:endParaRPr lang="ru-RU" sz="20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269875" algn="l">
                        <a:spcAft>
                          <a:spcPts val="0"/>
                        </a:spcAft>
                      </a:pPr>
                      <a:r>
                        <a:rPr lang="uk-UA" sz="2000" kern="1800">
                          <a:latin typeface="Times New Roman"/>
                          <a:ea typeface="Calibri"/>
                        </a:rPr>
                        <a:t>N (0;-2)</a:t>
                      </a:r>
                      <a:endParaRPr lang="ru-RU" sz="20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-64770" algn="ctr">
                        <a:spcAft>
                          <a:spcPts val="0"/>
                        </a:spcAft>
                      </a:pPr>
                      <a:endParaRPr lang="ru-RU" sz="2000" kern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grpSp>
        <p:nvGrpSpPr>
          <p:cNvPr id="19457" name="Group 1"/>
          <p:cNvGrpSpPr>
            <a:grpSpLocks/>
          </p:cNvGrpSpPr>
          <p:nvPr/>
        </p:nvGrpSpPr>
        <p:grpSpPr bwMode="auto">
          <a:xfrm>
            <a:off x="428596" y="2285992"/>
            <a:ext cx="8501122" cy="3929090"/>
            <a:chOff x="1547" y="12123"/>
            <a:chExt cx="9280" cy="2126"/>
          </a:xfrm>
        </p:grpSpPr>
        <p:sp>
          <p:nvSpPr>
            <p:cNvPr id="19557" name="Oval 101"/>
            <p:cNvSpPr>
              <a:spLocks noChangeArrowheads="1"/>
            </p:cNvSpPr>
            <p:nvPr/>
          </p:nvSpPr>
          <p:spPr bwMode="auto">
            <a:xfrm>
              <a:off x="9290" y="13745"/>
              <a:ext cx="71" cy="73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556" name="Oval 100"/>
            <p:cNvSpPr>
              <a:spLocks noChangeArrowheads="1"/>
            </p:cNvSpPr>
            <p:nvPr/>
          </p:nvSpPr>
          <p:spPr bwMode="auto">
            <a:xfrm>
              <a:off x="9291" y="12856"/>
              <a:ext cx="71" cy="73"/>
            </a:xfrm>
            <a:prstGeom prst="ellipse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19462" name="Group 6"/>
            <p:cNvGrpSpPr>
              <a:grpSpLocks/>
            </p:cNvGrpSpPr>
            <p:nvPr/>
          </p:nvGrpSpPr>
          <p:grpSpPr bwMode="auto">
            <a:xfrm>
              <a:off x="1547" y="12123"/>
              <a:ext cx="9280" cy="2126"/>
              <a:chOff x="1547" y="12123"/>
              <a:chExt cx="9280" cy="2126"/>
            </a:xfrm>
          </p:grpSpPr>
          <p:grpSp>
            <p:nvGrpSpPr>
              <p:cNvPr id="19465" name="Group 9"/>
              <p:cNvGrpSpPr>
                <a:grpSpLocks/>
              </p:cNvGrpSpPr>
              <p:nvPr/>
            </p:nvGrpSpPr>
            <p:grpSpPr bwMode="auto">
              <a:xfrm>
                <a:off x="1547" y="12123"/>
                <a:ext cx="9280" cy="2126"/>
                <a:chOff x="1547" y="9045"/>
                <a:chExt cx="9280" cy="2126"/>
              </a:xfrm>
            </p:grpSpPr>
            <p:grpSp>
              <p:nvGrpSpPr>
                <p:cNvPr id="19526" name="Group 70"/>
                <p:cNvGrpSpPr>
                  <a:grpSpLocks/>
                </p:cNvGrpSpPr>
                <p:nvPr/>
              </p:nvGrpSpPr>
              <p:grpSpPr bwMode="auto">
                <a:xfrm>
                  <a:off x="1547" y="9045"/>
                  <a:ext cx="2604" cy="2126"/>
                  <a:chOff x="8217" y="3285"/>
                  <a:chExt cx="2604" cy="2126"/>
                </a:xfrm>
              </p:grpSpPr>
              <p:grpSp>
                <p:nvGrpSpPr>
                  <p:cNvPr id="19543" name="Group 87"/>
                  <p:cNvGrpSpPr>
                    <a:grpSpLocks/>
                  </p:cNvGrpSpPr>
                  <p:nvPr/>
                </p:nvGrpSpPr>
                <p:grpSpPr bwMode="auto">
                  <a:xfrm>
                    <a:off x="8217" y="4308"/>
                    <a:ext cx="2604" cy="206"/>
                    <a:chOff x="8217" y="4308"/>
                    <a:chExt cx="2604" cy="206"/>
                  </a:xfrm>
                </p:grpSpPr>
                <p:grpSp>
                  <p:nvGrpSpPr>
                    <p:cNvPr id="19545" name="Group 8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217" y="4308"/>
                      <a:ext cx="2506" cy="206"/>
                      <a:chOff x="8217" y="4308"/>
                      <a:chExt cx="2506" cy="206"/>
                    </a:xfrm>
                  </p:grpSpPr>
                  <p:sp>
                    <p:nvSpPr>
                      <p:cNvPr id="19555" name="WordArt 99"/>
                      <p:cNvSpPr>
                        <a:spLocks noChangeArrowheads="1" noChangeShapeType="1" noTextEdit="1"/>
                      </p:cNvSpPr>
                      <p:nvPr/>
                    </p:nvSpPr>
                    <p:spPr bwMode="auto">
                      <a:xfrm>
                        <a:off x="8409" y="4437"/>
                        <a:ext cx="1785" cy="77"/>
                      </a:xfrm>
                      <a:prstGeom prst="rect">
                        <a:avLst/>
                      </a:prstGeom>
                    </p:spPr>
                    <p:txBody>
                      <a:bodyPr wrap="none" fromWordArt="1">
                        <a:prstTxWarp prst="textPlain">
                          <a:avLst>
                            <a:gd name="adj" fmla="val 50000"/>
                          </a:avLst>
                        </a:prstTxWarp>
                      </a:bodyPr>
                      <a:lstStyle/>
                      <a:p>
                        <a:pPr algn="ctr" rtl="0"/>
                        <a:r>
                          <a:rPr lang="ru-RU" sz="800" kern="10" spc="0" smtClean="0">
                            <a:ln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  <a:solidFill>
                              <a:srgbClr val="000000"/>
                            </a:solidFill>
                            <a:effectLst/>
                            <a:latin typeface="Times New Roman"/>
                            <a:cs typeface="Times New Roman"/>
                          </a:rPr>
                          <a:t>-3     -2     -1                1      2        3</a:t>
                        </a:r>
                        <a:endParaRPr lang="ru-RU" sz="800" kern="10" spc="0"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endParaRPr>
                      </a:p>
                    </p:txBody>
                  </p:sp>
                  <p:grpSp>
                    <p:nvGrpSpPr>
                      <p:cNvPr id="19551" name="Group 9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8489" y="4308"/>
                        <a:ext cx="554" cy="105"/>
                        <a:chOff x="8489" y="4308"/>
                        <a:chExt cx="554" cy="105"/>
                      </a:xfrm>
                    </p:grpSpPr>
                    <p:sp>
                      <p:nvSpPr>
                        <p:cNvPr id="19554" name="AutoShape 98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9043" y="4308"/>
                          <a:ext cx="0" cy="105"/>
                        </a:xfrm>
                        <a:prstGeom prst="straightConnector1">
                          <a:avLst/>
                        </a:prstGeom>
                        <a:noFill/>
                        <a:ln w="190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9553" name="AutoShape 97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8766" y="4308"/>
                          <a:ext cx="0" cy="105"/>
                        </a:xfrm>
                        <a:prstGeom prst="straightConnector1">
                          <a:avLst/>
                        </a:prstGeom>
                        <a:noFill/>
                        <a:ln w="190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9552" name="AutoShape 96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8489" y="4308"/>
                          <a:ext cx="0" cy="105"/>
                        </a:xfrm>
                        <a:prstGeom prst="straightConnector1">
                          <a:avLst/>
                        </a:prstGeom>
                        <a:noFill/>
                        <a:ln w="190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19547" name="Group 9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9601" y="4308"/>
                        <a:ext cx="554" cy="105"/>
                        <a:chOff x="8489" y="4308"/>
                        <a:chExt cx="554" cy="105"/>
                      </a:xfrm>
                    </p:grpSpPr>
                    <p:sp>
                      <p:nvSpPr>
                        <p:cNvPr id="19550" name="AutoShape 9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9043" y="4308"/>
                          <a:ext cx="0" cy="105"/>
                        </a:xfrm>
                        <a:prstGeom prst="straightConnector1">
                          <a:avLst/>
                        </a:prstGeom>
                        <a:noFill/>
                        <a:ln w="190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9549" name="AutoShape 9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8766" y="4308"/>
                          <a:ext cx="0" cy="105"/>
                        </a:xfrm>
                        <a:prstGeom prst="straightConnector1">
                          <a:avLst/>
                        </a:prstGeom>
                        <a:noFill/>
                        <a:ln w="190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9548" name="AutoShape 92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8489" y="4308"/>
                          <a:ext cx="0" cy="105"/>
                        </a:xfrm>
                        <a:prstGeom prst="straightConnector1">
                          <a:avLst/>
                        </a:prstGeom>
                        <a:noFill/>
                        <a:ln w="190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ru-RU"/>
                        </a:p>
                      </p:txBody>
                    </p:sp>
                  </p:grpSp>
                  <p:sp>
                    <p:nvSpPr>
                      <p:cNvPr id="19546" name="AutoShape 9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217" y="4355"/>
                        <a:ext cx="2506" cy="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 type="triangle" w="med" len="med"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</p:grpSp>
                <p:sp>
                  <p:nvSpPr>
                    <p:cNvPr id="19544" name="WordArt 88"/>
                    <p:cNvSpPr>
                      <a:spLocks noChangeArrowheads="1" noChangeShapeType="1" noTextEdit="1"/>
                    </p:cNvSpPr>
                    <p:nvPr/>
                  </p:nvSpPr>
                  <p:spPr bwMode="auto">
                    <a:xfrm>
                      <a:off x="10723" y="4376"/>
                      <a:ext cx="98" cy="119"/>
                    </a:xfrm>
                    <a:prstGeom prst="rect">
                      <a:avLst/>
                    </a:prstGeom>
                  </p:spPr>
                  <p:txBody>
                    <a:bodyPr wrap="none" fromWordArt="1">
                      <a:prstTxWarp prst="textPlain">
                        <a:avLst>
                          <a:gd name="adj" fmla="val 50000"/>
                        </a:avLst>
                      </a:prstTxWarp>
                    </a:bodyPr>
                    <a:lstStyle/>
                    <a:p>
                      <a:pPr algn="ctr" rtl="0"/>
                      <a:r>
                        <a:rPr lang="en-US" sz="800" b="1" kern="10" spc="0" smtClean="0"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X</a:t>
                      </a:r>
                      <a:endParaRPr lang="ru-RU" sz="800" b="1" kern="10" spc="0"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solidFill>
                          <a:srgbClr val="000000"/>
                        </a:solidFill>
                        <a:effectLst/>
                        <a:latin typeface="Arial Black"/>
                      </a:endParaRPr>
                    </a:p>
                  </p:txBody>
                </p:sp>
              </p:grpSp>
              <p:grpSp>
                <p:nvGrpSpPr>
                  <p:cNvPr id="19530" name="Group 74"/>
                  <p:cNvGrpSpPr>
                    <a:grpSpLocks/>
                  </p:cNvGrpSpPr>
                  <p:nvPr/>
                </p:nvGrpSpPr>
                <p:grpSpPr bwMode="auto">
                  <a:xfrm>
                    <a:off x="9144" y="3285"/>
                    <a:ext cx="368" cy="2126"/>
                    <a:chOff x="9144" y="3285"/>
                    <a:chExt cx="368" cy="2126"/>
                  </a:xfrm>
                </p:grpSpPr>
                <p:grpSp>
                  <p:nvGrpSpPr>
                    <p:cNvPr id="19532" name="Group 7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9144" y="3285"/>
                      <a:ext cx="227" cy="2126"/>
                      <a:chOff x="9144" y="3285"/>
                      <a:chExt cx="227" cy="2126"/>
                    </a:xfrm>
                  </p:grpSpPr>
                  <p:sp>
                    <p:nvSpPr>
                      <p:cNvPr id="19542" name="WordArt 86"/>
                      <p:cNvSpPr>
                        <a:spLocks noChangeArrowheads="1" noChangeShapeType="1" noTextEdit="1"/>
                      </p:cNvSpPr>
                      <p:nvPr/>
                    </p:nvSpPr>
                    <p:spPr bwMode="auto">
                      <a:xfrm>
                        <a:off x="9144" y="3412"/>
                        <a:ext cx="85" cy="1835"/>
                      </a:xfrm>
                      <a:prstGeom prst="rect">
                        <a:avLst/>
                      </a:prstGeom>
                    </p:spPr>
                    <p:txBody>
                      <a:bodyPr wrap="none" fromWordArt="1">
                        <a:prstTxWarp prst="textPlain">
                          <a:avLst>
                            <a:gd name="adj" fmla="val 50000"/>
                          </a:avLst>
                        </a:prstTxWarp>
                      </a:bodyPr>
                      <a:lstStyle/>
                      <a:p>
                        <a:pPr algn="ctr" rtl="0"/>
                        <a:r>
                          <a:rPr lang="ru-RU" sz="800" kern="10" spc="0" smtClean="0">
                            <a:ln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  <a:solidFill>
                              <a:srgbClr val="000000"/>
                            </a:solidFill>
                            <a:effectLst/>
                            <a:latin typeface="Times New Roman"/>
                            <a:cs typeface="Times New Roman"/>
                          </a:rPr>
                          <a:t> 3</a:t>
                        </a:r>
                      </a:p>
                      <a:p>
                        <a:pPr algn="ctr" rtl="0"/>
                        <a:endParaRPr lang="ru-RU" sz="800" kern="10" spc="0" smtClean="0"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endParaRPr>
                      </a:p>
                      <a:p>
                        <a:pPr algn="ctr" rtl="0"/>
                        <a:r>
                          <a:rPr lang="ru-RU" sz="800" kern="10" spc="0" smtClean="0">
                            <a:ln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  <a:solidFill>
                              <a:srgbClr val="000000"/>
                            </a:solidFill>
                            <a:effectLst/>
                            <a:latin typeface="Times New Roman"/>
                            <a:cs typeface="Times New Roman"/>
                          </a:rPr>
                          <a:t> 2</a:t>
                        </a:r>
                      </a:p>
                      <a:p>
                        <a:pPr algn="ctr" rtl="0"/>
                        <a:endParaRPr lang="ru-RU" sz="800" kern="10" spc="0" smtClean="0"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endParaRPr>
                      </a:p>
                      <a:p>
                        <a:pPr algn="ctr" rtl="0"/>
                        <a:r>
                          <a:rPr lang="ru-RU" sz="800" kern="10" spc="0" smtClean="0">
                            <a:ln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  <a:solidFill>
                              <a:srgbClr val="000000"/>
                            </a:solidFill>
                            <a:effectLst/>
                            <a:latin typeface="Times New Roman"/>
                            <a:cs typeface="Times New Roman"/>
                          </a:rPr>
                          <a:t> 1</a:t>
                        </a:r>
                      </a:p>
                      <a:p>
                        <a:pPr algn="ctr" rtl="0"/>
                        <a:endParaRPr lang="ru-RU" sz="800" kern="10" spc="0" smtClean="0"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endParaRPr>
                      </a:p>
                      <a:p>
                        <a:pPr algn="ctr" rtl="0"/>
                        <a:endParaRPr lang="ru-RU" sz="800" kern="10" spc="0" smtClean="0"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endParaRPr>
                      </a:p>
                      <a:p>
                        <a:pPr algn="ctr" rtl="0"/>
                        <a:endParaRPr lang="ru-RU" sz="800" kern="10" spc="0" smtClean="0"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endParaRPr>
                      </a:p>
                      <a:p>
                        <a:pPr algn="ctr" rtl="0"/>
                        <a:r>
                          <a:rPr lang="ru-RU" sz="800" kern="10" spc="0" smtClean="0">
                            <a:ln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  <a:solidFill>
                              <a:srgbClr val="000000"/>
                            </a:solidFill>
                            <a:effectLst/>
                            <a:latin typeface="Times New Roman"/>
                            <a:cs typeface="Times New Roman"/>
                          </a:rPr>
                          <a:t>-1</a:t>
                        </a:r>
                      </a:p>
                      <a:p>
                        <a:pPr algn="ctr" rtl="0"/>
                        <a:endParaRPr lang="ru-RU" sz="800" kern="10" spc="0" smtClean="0"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endParaRPr>
                      </a:p>
                      <a:p>
                        <a:pPr algn="ctr" rtl="0"/>
                        <a:r>
                          <a:rPr lang="ru-RU" sz="800" kern="10" spc="0" smtClean="0">
                            <a:ln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  <a:solidFill>
                              <a:srgbClr val="000000"/>
                            </a:solidFill>
                            <a:effectLst/>
                            <a:latin typeface="Times New Roman"/>
                            <a:cs typeface="Times New Roman"/>
                          </a:rPr>
                          <a:t>-2</a:t>
                        </a:r>
                      </a:p>
                      <a:p>
                        <a:pPr algn="ctr" rtl="0"/>
                        <a:endParaRPr lang="ru-RU" sz="800" kern="10" spc="0" smtClean="0"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endParaRPr>
                      </a:p>
                      <a:p>
                        <a:pPr algn="ctr" rtl="0"/>
                        <a:r>
                          <a:rPr lang="ru-RU" sz="800" kern="10" spc="0" smtClean="0">
                            <a:ln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  <a:solidFill>
                              <a:srgbClr val="000000"/>
                            </a:solidFill>
                            <a:effectLst/>
                            <a:latin typeface="Times New Roman"/>
                            <a:cs typeface="Times New Roman"/>
                          </a:rPr>
                          <a:t>-3</a:t>
                        </a:r>
                        <a:endParaRPr lang="ru-RU" sz="800" kern="10" spc="0"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endParaRPr>
                      </a:p>
                    </p:txBody>
                  </p:sp>
                  <p:grpSp>
                    <p:nvGrpSpPr>
                      <p:cNvPr id="19538" name="Group 82"/>
                      <p:cNvGrpSpPr>
                        <a:grpSpLocks/>
                      </p:cNvGrpSpPr>
                      <p:nvPr/>
                    </p:nvGrpSpPr>
                    <p:grpSpPr bwMode="auto">
                      <a:xfrm rot="5400000">
                        <a:off x="9023" y="3709"/>
                        <a:ext cx="591" cy="105"/>
                        <a:chOff x="8489" y="4308"/>
                        <a:chExt cx="554" cy="105"/>
                      </a:xfrm>
                    </p:grpSpPr>
                    <p:sp>
                      <p:nvSpPr>
                        <p:cNvPr id="19541" name="AutoShape 8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9043" y="4308"/>
                          <a:ext cx="0" cy="105"/>
                        </a:xfrm>
                        <a:prstGeom prst="straightConnector1">
                          <a:avLst/>
                        </a:prstGeom>
                        <a:noFill/>
                        <a:ln w="190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9540" name="AutoShape 8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8766" y="4308"/>
                          <a:ext cx="0" cy="105"/>
                        </a:xfrm>
                        <a:prstGeom prst="straightConnector1">
                          <a:avLst/>
                        </a:prstGeom>
                        <a:noFill/>
                        <a:ln w="190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9539" name="AutoShape 8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8489" y="4308"/>
                          <a:ext cx="0" cy="105"/>
                        </a:xfrm>
                        <a:prstGeom prst="straightConnector1">
                          <a:avLst/>
                        </a:prstGeom>
                        <a:noFill/>
                        <a:ln w="190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19534" name="Group 78"/>
                      <p:cNvGrpSpPr>
                        <a:grpSpLocks/>
                      </p:cNvGrpSpPr>
                      <p:nvPr/>
                    </p:nvGrpSpPr>
                    <p:grpSpPr bwMode="auto">
                      <a:xfrm rot="5400000">
                        <a:off x="9023" y="4891"/>
                        <a:ext cx="591" cy="105"/>
                        <a:chOff x="8489" y="4308"/>
                        <a:chExt cx="554" cy="105"/>
                      </a:xfrm>
                    </p:grpSpPr>
                    <p:sp>
                      <p:nvSpPr>
                        <p:cNvPr id="19537" name="AutoShape 81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9043" y="4308"/>
                          <a:ext cx="0" cy="105"/>
                        </a:xfrm>
                        <a:prstGeom prst="straightConnector1">
                          <a:avLst/>
                        </a:prstGeom>
                        <a:noFill/>
                        <a:ln w="190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9536" name="AutoShape 80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8766" y="4308"/>
                          <a:ext cx="0" cy="105"/>
                        </a:xfrm>
                        <a:prstGeom prst="straightConnector1">
                          <a:avLst/>
                        </a:prstGeom>
                        <a:noFill/>
                        <a:ln w="190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9535" name="AutoShape 79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8489" y="4308"/>
                          <a:ext cx="0" cy="105"/>
                        </a:xfrm>
                        <a:prstGeom prst="straightConnector1">
                          <a:avLst/>
                        </a:prstGeom>
                        <a:noFill/>
                        <a:ln w="190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ru-RU"/>
                        </a:p>
                      </p:txBody>
                    </p:sp>
                  </p:grpSp>
                  <p:sp>
                    <p:nvSpPr>
                      <p:cNvPr id="19533" name="AutoShape 77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9322" y="3285"/>
                        <a:ext cx="0" cy="2126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 type="triangle" w="med" len="med"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</p:grpSp>
                <p:sp>
                  <p:nvSpPr>
                    <p:cNvPr id="19531" name="WordArt 75"/>
                    <p:cNvSpPr>
                      <a:spLocks noChangeArrowheads="1" noChangeShapeType="1" noTextEdit="1"/>
                    </p:cNvSpPr>
                    <p:nvPr/>
                  </p:nvSpPr>
                  <p:spPr bwMode="auto">
                    <a:xfrm>
                      <a:off x="9414" y="3285"/>
                      <a:ext cx="98" cy="119"/>
                    </a:xfrm>
                    <a:prstGeom prst="rect">
                      <a:avLst/>
                    </a:prstGeom>
                  </p:spPr>
                  <p:txBody>
                    <a:bodyPr wrap="none" fromWordArt="1">
                      <a:prstTxWarp prst="textPlain">
                        <a:avLst>
                          <a:gd name="adj" fmla="val 50000"/>
                        </a:avLst>
                      </a:prstTxWarp>
                    </a:bodyPr>
                    <a:lstStyle/>
                    <a:p>
                      <a:pPr algn="ctr" rtl="0"/>
                      <a:r>
                        <a:rPr lang="ru-RU" sz="800" b="1" kern="10" spc="0" smtClean="0"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у</a:t>
                      </a:r>
                      <a:endParaRPr lang="ru-RU" sz="800" b="1" kern="10" spc="0"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solidFill>
                          <a:srgbClr val="000000"/>
                        </a:solidFill>
                        <a:effectLst/>
                        <a:latin typeface="Arial Black"/>
                      </a:endParaRPr>
                    </a:p>
                  </p:txBody>
                </p:sp>
              </p:grpSp>
              <p:grpSp>
                <p:nvGrpSpPr>
                  <p:cNvPr id="19527" name="Group 71"/>
                  <p:cNvGrpSpPr>
                    <a:grpSpLocks/>
                  </p:cNvGrpSpPr>
                  <p:nvPr/>
                </p:nvGrpSpPr>
                <p:grpSpPr bwMode="auto">
                  <a:xfrm>
                    <a:off x="9185" y="4312"/>
                    <a:ext cx="171" cy="238"/>
                    <a:chOff x="9185" y="4312"/>
                    <a:chExt cx="171" cy="238"/>
                  </a:xfrm>
                </p:grpSpPr>
                <p:sp>
                  <p:nvSpPr>
                    <p:cNvPr id="19529" name="WordArt 73"/>
                    <p:cNvSpPr>
                      <a:spLocks noChangeArrowheads="1" noChangeShapeType="1" noTextEdit="1"/>
                    </p:cNvSpPr>
                    <p:nvPr/>
                  </p:nvSpPr>
                  <p:spPr bwMode="auto">
                    <a:xfrm>
                      <a:off x="9185" y="4376"/>
                      <a:ext cx="98" cy="174"/>
                    </a:xfrm>
                    <a:prstGeom prst="rect">
                      <a:avLst/>
                    </a:prstGeom>
                  </p:spPr>
                  <p:txBody>
                    <a:bodyPr wrap="none" fromWordArt="1">
                      <a:prstTxWarp prst="textPlain">
                        <a:avLst>
                          <a:gd name="adj" fmla="val 50000"/>
                        </a:avLst>
                      </a:prstTxWarp>
                    </a:bodyPr>
                    <a:lstStyle/>
                    <a:p>
                      <a:pPr algn="ctr" rtl="0"/>
                      <a:r>
                        <a:rPr lang="ru-RU" sz="800" b="1" kern="10" spc="0" smtClean="0">
                          <a:ln w="9525">
                            <a:noFill/>
                            <a:round/>
                            <a:headEnd/>
                            <a:tailEnd/>
                          </a:ln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О</a:t>
                      </a:r>
                      <a:endParaRPr lang="ru-RU" sz="800" b="1" kern="10" spc="0">
                        <a:ln w="9525">
                          <a:noFill/>
                          <a:round/>
                          <a:headEnd/>
                          <a:tailEnd/>
                        </a:ln>
                        <a:solidFill>
                          <a:srgbClr val="000000"/>
                        </a:solidFill>
                        <a:effectLst/>
                        <a:latin typeface="Arial Black"/>
                      </a:endParaRPr>
                    </a:p>
                  </p:txBody>
                </p:sp>
                <p:sp>
                  <p:nvSpPr>
                    <p:cNvPr id="19528" name="Oval 7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285" y="4312"/>
                      <a:ext cx="71" cy="73"/>
                    </a:xfrm>
                    <a:prstGeom prst="ellipse">
                      <a:avLst/>
                    </a:prstGeom>
                    <a:solidFill>
                      <a:srgbClr val="000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9496" name="Group 40"/>
                <p:cNvGrpSpPr>
                  <a:grpSpLocks/>
                </p:cNvGrpSpPr>
                <p:nvPr/>
              </p:nvGrpSpPr>
              <p:grpSpPr bwMode="auto">
                <a:xfrm>
                  <a:off x="8223" y="9045"/>
                  <a:ext cx="2604" cy="2126"/>
                  <a:chOff x="8217" y="3285"/>
                  <a:chExt cx="2604" cy="2126"/>
                </a:xfrm>
              </p:grpSpPr>
              <p:grpSp>
                <p:nvGrpSpPr>
                  <p:cNvPr id="19513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8217" y="4308"/>
                    <a:ext cx="2604" cy="206"/>
                    <a:chOff x="8217" y="4308"/>
                    <a:chExt cx="2604" cy="206"/>
                  </a:xfrm>
                </p:grpSpPr>
                <p:grpSp>
                  <p:nvGrpSpPr>
                    <p:cNvPr id="19515" name="Group 5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217" y="4308"/>
                      <a:ext cx="2506" cy="206"/>
                      <a:chOff x="8217" y="4308"/>
                      <a:chExt cx="2506" cy="206"/>
                    </a:xfrm>
                  </p:grpSpPr>
                  <p:sp>
                    <p:nvSpPr>
                      <p:cNvPr id="19525" name="WordArt 69"/>
                      <p:cNvSpPr>
                        <a:spLocks noChangeArrowheads="1" noChangeShapeType="1" noTextEdit="1"/>
                      </p:cNvSpPr>
                      <p:nvPr/>
                    </p:nvSpPr>
                    <p:spPr bwMode="auto">
                      <a:xfrm>
                        <a:off x="8409" y="4437"/>
                        <a:ext cx="1785" cy="77"/>
                      </a:xfrm>
                      <a:prstGeom prst="rect">
                        <a:avLst/>
                      </a:prstGeom>
                    </p:spPr>
                    <p:txBody>
                      <a:bodyPr wrap="none" fromWordArt="1">
                        <a:prstTxWarp prst="textPlain">
                          <a:avLst>
                            <a:gd name="adj" fmla="val 50000"/>
                          </a:avLst>
                        </a:prstTxWarp>
                      </a:bodyPr>
                      <a:lstStyle/>
                      <a:p>
                        <a:pPr algn="ctr" rtl="0"/>
                        <a:r>
                          <a:rPr lang="ru-RU" sz="800" kern="10" spc="0" smtClean="0">
                            <a:ln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  <a:solidFill>
                              <a:srgbClr val="000000"/>
                            </a:solidFill>
                            <a:effectLst/>
                            <a:latin typeface="Times New Roman"/>
                            <a:cs typeface="Times New Roman"/>
                          </a:rPr>
                          <a:t>-3     -2     -1                1      2        3</a:t>
                        </a:r>
                        <a:endParaRPr lang="ru-RU" sz="800" kern="10" spc="0"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endParaRPr>
                      </a:p>
                    </p:txBody>
                  </p:sp>
                  <p:grpSp>
                    <p:nvGrpSpPr>
                      <p:cNvPr id="19521" name="Group 6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8489" y="4308"/>
                        <a:ext cx="554" cy="105"/>
                        <a:chOff x="8489" y="4308"/>
                        <a:chExt cx="554" cy="105"/>
                      </a:xfrm>
                    </p:grpSpPr>
                    <p:sp>
                      <p:nvSpPr>
                        <p:cNvPr id="19524" name="AutoShape 68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9043" y="4308"/>
                          <a:ext cx="0" cy="105"/>
                        </a:xfrm>
                        <a:prstGeom prst="straightConnector1">
                          <a:avLst/>
                        </a:prstGeom>
                        <a:noFill/>
                        <a:ln w="190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9523" name="AutoShape 67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8766" y="4308"/>
                          <a:ext cx="0" cy="105"/>
                        </a:xfrm>
                        <a:prstGeom prst="straightConnector1">
                          <a:avLst/>
                        </a:prstGeom>
                        <a:noFill/>
                        <a:ln w="190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9522" name="AutoShape 66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8489" y="4308"/>
                          <a:ext cx="0" cy="105"/>
                        </a:xfrm>
                        <a:prstGeom prst="straightConnector1">
                          <a:avLst/>
                        </a:prstGeom>
                        <a:noFill/>
                        <a:ln w="190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19517" name="Group 6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9601" y="4308"/>
                        <a:ext cx="554" cy="105"/>
                        <a:chOff x="8489" y="4308"/>
                        <a:chExt cx="554" cy="105"/>
                      </a:xfrm>
                    </p:grpSpPr>
                    <p:sp>
                      <p:nvSpPr>
                        <p:cNvPr id="19520" name="AutoShape 6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9043" y="4308"/>
                          <a:ext cx="0" cy="105"/>
                        </a:xfrm>
                        <a:prstGeom prst="straightConnector1">
                          <a:avLst/>
                        </a:prstGeom>
                        <a:noFill/>
                        <a:ln w="190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9519" name="AutoShape 6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8766" y="4308"/>
                          <a:ext cx="0" cy="105"/>
                        </a:xfrm>
                        <a:prstGeom prst="straightConnector1">
                          <a:avLst/>
                        </a:prstGeom>
                        <a:noFill/>
                        <a:ln w="190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9518" name="AutoShape 62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8489" y="4308"/>
                          <a:ext cx="0" cy="105"/>
                        </a:xfrm>
                        <a:prstGeom prst="straightConnector1">
                          <a:avLst/>
                        </a:prstGeom>
                        <a:noFill/>
                        <a:ln w="190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ru-RU"/>
                        </a:p>
                      </p:txBody>
                    </p:sp>
                  </p:grpSp>
                  <p:sp>
                    <p:nvSpPr>
                      <p:cNvPr id="19516" name="AutoShape 6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217" y="4355"/>
                        <a:ext cx="2506" cy="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 type="triangle" w="med" len="med"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</p:grpSp>
                <p:sp>
                  <p:nvSpPr>
                    <p:cNvPr id="19514" name="WordArt 58"/>
                    <p:cNvSpPr>
                      <a:spLocks noChangeArrowheads="1" noChangeShapeType="1" noTextEdit="1"/>
                    </p:cNvSpPr>
                    <p:nvPr/>
                  </p:nvSpPr>
                  <p:spPr bwMode="auto">
                    <a:xfrm>
                      <a:off x="10723" y="4376"/>
                      <a:ext cx="98" cy="119"/>
                    </a:xfrm>
                    <a:prstGeom prst="rect">
                      <a:avLst/>
                    </a:prstGeom>
                  </p:spPr>
                  <p:txBody>
                    <a:bodyPr wrap="none" fromWordArt="1">
                      <a:prstTxWarp prst="textPlain">
                        <a:avLst>
                          <a:gd name="adj" fmla="val 50000"/>
                        </a:avLst>
                      </a:prstTxWarp>
                    </a:bodyPr>
                    <a:lstStyle/>
                    <a:p>
                      <a:pPr algn="ctr" rtl="0"/>
                      <a:r>
                        <a:rPr lang="en-US" sz="800" b="1" kern="10" spc="0" smtClean="0"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X</a:t>
                      </a:r>
                      <a:endParaRPr lang="ru-RU" sz="800" b="1" kern="10" spc="0"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solidFill>
                          <a:srgbClr val="000000"/>
                        </a:solidFill>
                        <a:effectLst/>
                        <a:latin typeface="Arial Black"/>
                      </a:endParaRPr>
                    </a:p>
                  </p:txBody>
                </p:sp>
              </p:grpSp>
              <p:grpSp>
                <p:nvGrpSpPr>
                  <p:cNvPr id="19500" name="Group 44"/>
                  <p:cNvGrpSpPr>
                    <a:grpSpLocks/>
                  </p:cNvGrpSpPr>
                  <p:nvPr/>
                </p:nvGrpSpPr>
                <p:grpSpPr bwMode="auto">
                  <a:xfrm>
                    <a:off x="9144" y="3285"/>
                    <a:ext cx="368" cy="2126"/>
                    <a:chOff x="9144" y="3285"/>
                    <a:chExt cx="368" cy="2126"/>
                  </a:xfrm>
                </p:grpSpPr>
                <p:grpSp>
                  <p:nvGrpSpPr>
                    <p:cNvPr id="19502" name="Group 4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9144" y="3285"/>
                      <a:ext cx="227" cy="2126"/>
                      <a:chOff x="9144" y="3285"/>
                      <a:chExt cx="227" cy="2126"/>
                    </a:xfrm>
                  </p:grpSpPr>
                  <p:sp>
                    <p:nvSpPr>
                      <p:cNvPr id="19512" name="WordArt 56"/>
                      <p:cNvSpPr>
                        <a:spLocks noChangeArrowheads="1" noChangeShapeType="1" noTextEdit="1"/>
                      </p:cNvSpPr>
                      <p:nvPr/>
                    </p:nvSpPr>
                    <p:spPr bwMode="auto">
                      <a:xfrm>
                        <a:off x="9144" y="3412"/>
                        <a:ext cx="85" cy="1835"/>
                      </a:xfrm>
                      <a:prstGeom prst="rect">
                        <a:avLst/>
                      </a:prstGeom>
                    </p:spPr>
                    <p:txBody>
                      <a:bodyPr wrap="none" fromWordArt="1">
                        <a:prstTxWarp prst="textPlain">
                          <a:avLst>
                            <a:gd name="adj" fmla="val 50000"/>
                          </a:avLst>
                        </a:prstTxWarp>
                      </a:bodyPr>
                      <a:lstStyle/>
                      <a:p>
                        <a:pPr algn="ctr" rtl="0"/>
                        <a:r>
                          <a:rPr lang="ru-RU" sz="800" kern="10" spc="0" smtClean="0">
                            <a:ln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  <a:solidFill>
                              <a:srgbClr val="000000"/>
                            </a:solidFill>
                            <a:effectLst/>
                            <a:latin typeface="Times New Roman"/>
                            <a:cs typeface="Times New Roman"/>
                          </a:rPr>
                          <a:t> 3</a:t>
                        </a:r>
                      </a:p>
                      <a:p>
                        <a:pPr algn="ctr" rtl="0"/>
                        <a:endParaRPr lang="ru-RU" sz="800" kern="10" spc="0" smtClean="0"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endParaRPr>
                      </a:p>
                      <a:p>
                        <a:pPr algn="ctr" rtl="0"/>
                        <a:r>
                          <a:rPr lang="ru-RU" sz="800" kern="10" spc="0" smtClean="0">
                            <a:ln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  <a:solidFill>
                              <a:srgbClr val="000000"/>
                            </a:solidFill>
                            <a:effectLst/>
                            <a:latin typeface="Times New Roman"/>
                            <a:cs typeface="Times New Roman"/>
                          </a:rPr>
                          <a:t> 2</a:t>
                        </a:r>
                      </a:p>
                      <a:p>
                        <a:pPr algn="ctr" rtl="0"/>
                        <a:endParaRPr lang="ru-RU" sz="800" kern="10" spc="0" smtClean="0"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endParaRPr>
                      </a:p>
                      <a:p>
                        <a:pPr algn="ctr" rtl="0"/>
                        <a:r>
                          <a:rPr lang="ru-RU" sz="800" kern="10" spc="0" smtClean="0">
                            <a:ln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  <a:solidFill>
                              <a:srgbClr val="000000"/>
                            </a:solidFill>
                            <a:effectLst/>
                            <a:latin typeface="Times New Roman"/>
                            <a:cs typeface="Times New Roman"/>
                          </a:rPr>
                          <a:t> 1</a:t>
                        </a:r>
                      </a:p>
                      <a:p>
                        <a:pPr algn="ctr" rtl="0"/>
                        <a:endParaRPr lang="ru-RU" sz="800" kern="10" spc="0" smtClean="0"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endParaRPr>
                      </a:p>
                      <a:p>
                        <a:pPr algn="ctr" rtl="0"/>
                        <a:endParaRPr lang="ru-RU" sz="800" kern="10" spc="0" smtClean="0"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endParaRPr>
                      </a:p>
                      <a:p>
                        <a:pPr algn="ctr" rtl="0"/>
                        <a:endParaRPr lang="ru-RU" sz="800" kern="10" spc="0" smtClean="0"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endParaRPr>
                      </a:p>
                      <a:p>
                        <a:pPr algn="ctr" rtl="0"/>
                        <a:r>
                          <a:rPr lang="ru-RU" sz="800" kern="10" spc="0" smtClean="0">
                            <a:ln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  <a:solidFill>
                              <a:srgbClr val="000000"/>
                            </a:solidFill>
                            <a:effectLst/>
                            <a:latin typeface="Times New Roman"/>
                            <a:cs typeface="Times New Roman"/>
                          </a:rPr>
                          <a:t>-1</a:t>
                        </a:r>
                      </a:p>
                      <a:p>
                        <a:pPr algn="ctr" rtl="0"/>
                        <a:endParaRPr lang="ru-RU" sz="800" kern="10" spc="0" smtClean="0"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endParaRPr>
                      </a:p>
                      <a:p>
                        <a:pPr algn="ctr" rtl="0"/>
                        <a:r>
                          <a:rPr lang="ru-RU" sz="800" kern="10" spc="0" smtClean="0">
                            <a:ln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  <a:solidFill>
                              <a:srgbClr val="000000"/>
                            </a:solidFill>
                            <a:effectLst/>
                            <a:latin typeface="Times New Roman"/>
                            <a:cs typeface="Times New Roman"/>
                          </a:rPr>
                          <a:t>-2</a:t>
                        </a:r>
                      </a:p>
                      <a:p>
                        <a:pPr algn="ctr" rtl="0"/>
                        <a:endParaRPr lang="ru-RU" sz="800" kern="10" spc="0" smtClean="0"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endParaRPr>
                      </a:p>
                      <a:p>
                        <a:pPr algn="ctr" rtl="0"/>
                        <a:r>
                          <a:rPr lang="ru-RU" sz="800" kern="10" spc="0" smtClean="0">
                            <a:ln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  <a:solidFill>
                              <a:srgbClr val="000000"/>
                            </a:solidFill>
                            <a:effectLst/>
                            <a:latin typeface="Times New Roman"/>
                            <a:cs typeface="Times New Roman"/>
                          </a:rPr>
                          <a:t>-3</a:t>
                        </a:r>
                        <a:endParaRPr lang="ru-RU" sz="800" kern="10" spc="0"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endParaRPr>
                      </a:p>
                    </p:txBody>
                  </p:sp>
                  <p:grpSp>
                    <p:nvGrpSpPr>
                      <p:cNvPr id="19508" name="Group 52"/>
                      <p:cNvGrpSpPr>
                        <a:grpSpLocks/>
                      </p:cNvGrpSpPr>
                      <p:nvPr/>
                    </p:nvGrpSpPr>
                    <p:grpSpPr bwMode="auto">
                      <a:xfrm rot="5400000">
                        <a:off x="9023" y="3709"/>
                        <a:ext cx="591" cy="105"/>
                        <a:chOff x="8489" y="4308"/>
                        <a:chExt cx="554" cy="105"/>
                      </a:xfrm>
                    </p:grpSpPr>
                    <p:sp>
                      <p:nvSpPr>
                        <p:cNvPr id="19511" name="AutoShape 5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9043" y="4308"/>
                          <a:ext cx="0" cy="105"/>
                        </a:xfrm>
                        <a:prstGeom prst="straightConnector1">
                          <a:avLst/>
                        </a:prstGeom>
                        <a:noFill/>
                        <a:ln w="190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9510" name="AutoShape 5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8766" y="4308"/>
                          <a:ext cx="0" cy="105"/>
                        </a:xfrm>
                        <a:prstGeom prst="straightConnector1">
                          <a:avLst/>
                        </a:prstGeom>
                        <a:noFill/>
                        <a:ln w="190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9509" name="AutoShape 5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8489" y="4308"/>
                          <a:ext cx="0" cy="105"/>
                        </a:xfrm>
                        <a:prstGeom prst="straightConnector1">
                          <a:avLst/>
                        </a:prstGeom>
                        <a:noFill/>
                        <a:ln w="190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19504" name="Group 48"/>
                      <p:cNvGrpSpPr>
                        <a:grpSpLocks/>
                      </p:cNvGrpSpPr>
                      <p:nvPr/>
                    </p:nvGrpSpPr>
                    <p:grpSpPr bwMode="auto">
                      <a:xfrm rot="5400000">
                        <a:off x="9023" y="4891"/>
                        <a:ext cx="591" cy="105"/>
                        <a:chOff x="8489" y="4308"/>
                        <a:chExt cx="554" cy="105"/>
                      </a:xfrm>
                    </p:grpSpPr>
                    <p:sp>
                      <p:nvSpPr>
                        <p:cNvPr id="19507" name="AutoShape 51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9043" y="4308"/>
                          <a:ext cx="0" cy="105"/>
                        </a:xfrm>
                        <a:prstGeom prst="straightConnector1">
                          <a:avLst/>
                        </a:prstGeom>
                        <a:noFill/>
                        <a:ln w="190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9506" name="AutoShape 50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8766" y="4308"/>
                          <a:ext cx="0" cy="105"/>
                        </a:xfrm>
                        <a:prstGeom prst="straightConnector1">
                          <a:avLst/>
                        </a:prstGeom>
                        <a:noFill/>
                        <a:ln w="190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9505" name="AutoShape 49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8489" y="4308"/>
                          <a:ext cx="0" cy="105"/>
                        </a:xfrm>
                        <a:prstGeom prst="straightConnector1">
                          <a:avLst/>
                        </a:prstGeom>
                        <a:noFill/>
                        <a:ln w="190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ru-RU"/>
                        </a:p>
                      </p:txBody>
                    </p:sp>
                  </p:grpSp>
                  <p:sp>
                    <p:nvSpPr>
                      <p:cNvPr id="19503" name="AutoShape 47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9322" y="3285"/>
                        <a:ext cx="0" cy="2126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 type="triangle" w="med" len="med"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</p:grpSp>
                <p:sp>
                  <p:nvSpPr>
                    <p:cNvPr id="19501" name="WordArt 45"/>
                    <p:cNvSpPr>
                      <a:spLocks noChangeArrowheads="1" noChangeShapeType="1" noTextEdit="1"/>
                    </p:cNvSpPr>
                    <p:nvPr/>
                  </p:nvSpPr>
                  <p:spPr bwMode="auto">
                    <a:xfrm>
                      <a:off x="9414" y="3285"/>
                      <a:ext cx="98" cy="119"/>
                    </a:xfrm>
                    <a:prstGeom prst="rect">
                      <a:avLst/>
                    </a:prstGeom>
                  </p:spPr>
                  <p:txBody>
                    <a:bodyPr wrap="none" fromWordArt="1">
                      <a:prstTxWarp prst="textPlain">
                        <a:avLst>
                          <a:gd name="adj" fmla="val 50000"/>
                        </a:avLst>
                      </a:prstTxWarp>
                    </a:bodyPr>
                    <a:lstStyle/>
                    <a:p>
                      <a:pPr algn="ctr" rtl="0"/>
                      <a:r>
                        <a:rPr lang="ru-RU" sz="800" b="1" kern="10" spc="0" smtClean="0"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у</a:t>
                      </a:r>
                      <a:endParaRPr lang="ru-RU" sz="800" b="1" kern="10" spc="0"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solidFill>
                          <a:srgbClr val="000000"/>
                        </a:solidFill>
                        <a:effectLst/>
                        <a:latin typeface="Arial Black"/>
                      </a:endParaRPr>
                    </a:p>
                  </p:txBody>
                </p:sp>
              </p:grpSp>
              <p:grpSp>
                <p:nvGrpSpPr>
                  <p:cNvPr id="19497" name="Group 41"/>
                  <p:cNvGrpSpPr>
                    <a:grpSpLocks/>
                  </p:cNvGrpSpPr>
                  <p:nvPr/>
                </p:nvGrpSpPr>
                <p:grpSpPr bwMode="auto">
                  <a:xfrm>
                    <a:off x="9185" y="4312"/>
                    <a:ext cx="171" cy="238"/>
                    <a:chOff x="9185" y="4312"/>
                    <a:chExt cx="171" cy="238"/>
                  </a:xfrm>
                </p:grpSpPr>
                <p:sp>
                  <p:nvSpPr>
                    <p:cNvPr id="19499" name="WordArt 43"/>
                    <p:cNvSpPr>
                      <a:spLocks noChangeArrowheads="1" noChangeShapeType="1" noTextEdit="1"/>
                    </p:cNvSpPr>
                    <p:nvPr/>
                  </p:nvSpPr>
                  <p:spPr bwMode="auto">
                    <a:xfrm>
                      <a:off x="9185" y="4376"/>
                      <a:ext cx="98" cy="174"/>
                    </a:xfrm>
                    <a:prstGeom prst="rect">
                      <a:avLst/>
                    </a:prstGeom>
                  </p:spPr>
                  <p:txBody>
                    <a:bodyPr wrap="none" fromWordArt="1">
                      <a:prstTxWarp prst="textPlain">
                        <a:avLst>
                          <a:gd name="adj" fmla="val 50000"/>
                        </a:avLst>
                      </a:prstTxWarp>
                    </a:bodyPr>
                    <a:lstStyle/>
                    <a:p>
                      <a:pPr algn="ctr" rtl="0"/>
                      <a:r>
                        <a:rPr lang="ru-RU" sz="800" b="1" kern="10" spc="0" smtClean="0">
                          <a:ln w="9525">
                            <a:noFill/>
                            <a:round/>
                            <a:headEnd/>
                            <a:tailEnd/>
                          </a:ln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О</a:t>
                      </a:r>
                      <a:endParaRPr lang="ru-RU" sz="800" b="1" kern="10" spc="0">
                        <a:ln w="9525">
                          <a:noFill/>
                          <a:round/>
                          <a:headEnd/>
                          <a:tailEnd/>
                        </a:ln>
                        <a:solidFill>
                          <a:srgbClr val="000000"/>
                        </a:solidFill>
                        <a:effectLst/>
                        <a:latin typeface="Arial Black"/>
                      </a:endParaRPr>
                    </a:p>
                  </p:txBody>
                </p:sp>
                <p:sp>
                  <p:nvSpPr>
                    <p:cNvPr id="19498" name="Oval 4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285" y="4312"/>
                      <a:ext cx="71" cy="73"/>
                    </a:xfrm>
                    <a:prstGeom prst="ellipse">
                      <a:avLst/>
                    </a:prstGeom>
                    <a:solidFill>
                      <a:srgbClr val="000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</p:grpSp>
            <p:grpSp>
              <p:nvGrpSpPr>
                <p:cNvPr id="19466" name="Group 10"/>
                <p:cNvGrpSpPr>
                  <a:grpSpLocks/>
                </p:cNvGrpSpPr>
                <p:nvPr/>
              </p:nvGrpSpPr>
              <p:grpSpPr bwMode="auto">
                <a:xfrm>
                  <a:off x="4893" y="9045"/>
                  <a:ext cx="2604" cy="2126"/>
                  <a:chOff x="8217" y="3285"/>
                  <a:chExt cx="2604" cy="2126"/>
                </a:xfrm>
              </p:grpSpPr>
              <p:grpSp>
                <p:nvGrpSpPr>
                  <p:cNvPr id="19483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8217" y="4308"/>
                    <a:ext cx="2604" cy="206"/>
                    <a:chOff x="8217" y="4308"/>
                    <a:chExt cx="2604" cy="206"/>
                  </a:xfrm>
                </p:grpSpPr>
                <p:grpSp>
                  <p:nvGrpSpPr>
                    <p:cNvPr id="19485" name="Group 2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217" y="4308"/>
                      <a:ext cx="2506" cy="206"/>
                      <a:chOff x="8217" y="4308"/>
                      <a:chExt cx="2506" cy="206"/>
                    </a:xfrm>
                  </p:grpSpPr>
                  <p:sp>
                    <p:nvSpPr>
                      <p:cNvPr id="19495" name="WordArt 39"/>
                      <p:cNvSpPr>
                        <a:spLocks noChangeArrowheads="1" noChangeShapeType="1" noTextEdit="1"/>
                      </p:cNvSpPr>
                      <p:nvPr/>
                    </p:nvSpPr>
                    <p:spPr bwMode="auto">
                      <a:xfrm>
                        <a:off x="8409" y="4437"/>
                        <a:ext cx="1785" cy="77"/>
                      </a:xfrm>
                      <a:prstGeom prst="rect">
                        <a:avLst/>
                      </a:prstGeom>
                    </p:spPr>
                    <p:txBody>
                      <a:bodyPr wrap="none" fromWordArt="1">
                        <a:prstTxWarp prst="textPlain">
                          <a:avLst>
                            <a:gd name="adj" fmla="val 50000"/>
                          </a:avLst>
                        </a:prstTxWarp>
                      </a:bodyPr>
                      <a:lstStyle/>
                      <a:p>
                        <a:pPr algn="ctr" rtl="0"/>
                        <a:r>
                          <a:rPr lang="ru-RU" sz="800" kern="10" spc="0" smtClean="0">
                            <a:ln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  <a:solidFill>
                              <a:srgbClr val="000000"/>
                            </a:solidFill>
                            <a:effectLst/>
                            <a:latin typeface="Times New Roman"/>
                            <a:cs typeface="Times New Roman"/>
                          </a:rPr>
                          <a:t>-3     -2     -1                1      2        3</a:t>
                        </a:r>
                        <a:endParaRPr lang="ru-RU" sz="800" kern="10" spc="0"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endParaRPr>
                      </a:p>
                    </p:txBody>
                  </p:sp>
                  <p:grpSp>
                    <p:nvGrpSpPr>
                      <p:cNvPr id="19491" name="Group 3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8489" y="4308"/>
                        <a:ext cx="554" cy="105"/>
                        <a:chOff x="8489" y="4308"/>
                        <a:chExt cx="554" cy="105"/>
                      </a:xfrm>
                    </p:grpSpPr>
                    <p:sp>
                      <p:nvSpPr>
                        <p:cNvPr id="19494" name="AutoShape 38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9043" y="4308"/>
                          <a:ext cx="0" cy="105"/>
                        </a:xfrm>
                        <a:prstGeom prst="straightConnector1">
                          <a:avLst/>
                        </a:prstGeom>
                        <a:noFill/>
                        <a:ln w="190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9493" name="AutoShape 37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8766" y="4308"/>
                          <a:ext cx="0" cy="105"/>
                        </a:xfrm>
                        <a:prstGeom prst="straightConnector1">
                          <a:avLst/>
                        </a:prstGeom>
                        <a:noFill/>
                        <a:ln w="190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9492" name="AutoShape 36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8489" y="4308"/>
                          <a:ext cx="0" cy="105"/>
                        </a:xfrm>
                        <a:prstGeom prst="straightConnector1">
                          <a:avLst/>
                        </a:prstGeom>
                        <a:noFill/>
                        <a:ln w="190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19487" name="Group 31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9601" y="4308"/>
                        <a:ext cx="554" cy="105"/>
                        <a:chOff x="8489" y="4308"/>
                        <a:chExt cx="554" cy="105"/>
                      </a:xfrm>
                    </p:grpSpPr>
                    <p:sp>
                      <p:nvSpPr>
                        <p:cNvPr id="19490" name="AutoShape 3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9043" y="4308"/>
                          <a:ext cx="0" cy="105"/>
                        </a:xfrm>
                        <a:prstGeom prst="straightConnector1">
                          <a:avLst/>
                        </a:prstGeom>
                        <a:noFill/>
                        <a:ln w="190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9489" name="AutoShape 3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8766" y="4308"/>
                          <a:ext cx="0" cy="105"/>
                        </a:xfrm>
                        <a:prstGeom prst="straightConnector1">
                          <a:avLst/>
                        </a:prstGeom>
                        <a:noFill/>
                        <a:ln w="190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9488" name="AutoShape 32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8489" y="4308"/>
                          <a:ext cx="0" cy="105"/>
                        </a:xfrm>
                        <a:prstGeom prst="straightConnector1">
                          <a:avLst/>
                        </a:prstGeom>
                        <a:noFill/>
                        <a:ln w="190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ru-RU"/>
                        </a:p>
                      </p:txBody>
                    </p:sp>
                  </p:grpSp>
                  <p:sp>
                    <p:nvSpPr>
                      <p:cNvPr id="19486" name="AutoShape 3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8217" y="4355"/>
                        <a:ext cx="2506" cy="0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 type="triangle" w="med" len="med"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</p:grpSp>
                <p:sp>
                  <p:nvSpPr>
                    <p:cNvPr id="19484" name="WordArt 28"/>
                    <p:cNvSpPr>
                      <a:spLocks noChangeArrowheads="1" noChangeShapeType="1" noTextEdit="1"/>
                    </p:cNvSpPr>
                    <p:nvPr/>
                  </p:nvSpPr>
                  <p:spPr bwMode="auto">
                    <a:xfrm>
                      <a:off x="10723" y="4376"/>
                      <a:ext cx="98" cy="119"/>
                    </a:xfrm>
                    <a:prstGeom prst="rect">
                      <a:avLst/>
                    </a:prstGeom>
                  </p:spPr>
                  <p:txBody>
                    <a:bodyPr wrap="none" fromWordArt="1">
                      <a:prstTxWarp prst="textPlain">
                        <a:avLst>
                          <a:gd name="adj" fmla="val 50000"/>
                        </a:avLst>
                      </a:prstTxWarp>
                    </a:bodyPr>
                    <a:lstStyle/>
                    <a:p>
                      <a:pPr algn="ctr" rtl="0"/>
                      <a:r>
                        <a:rPr lang="en-US" sz="800" b="1" kern="10" spc="0" smtClean="0"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X</a:t>
                      </a:r>
                      <a:endParaRPr lang="ru-RU" sz="800" b="1" kern="10" spc="0"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solidFill>
                          <a:srgbClr val="000000"/>
                        </a:solidFill>
                        <a:effectLst/>
                        <a:latin typeface="Arial Black"/>
                      </a:endParaRPr>
                    </a:p>
                  </p:txBody>
                </p:sp>
              </p:grpSp>
              <p:grpSp>
                <p:nvGrpSpPr>
                  <p:cNvPr id="19470" name="Group 14"/>
                  <p:cNvGrpSpPr>
                    <a:grpSpLocks/>
                  </p:cNvGrpSpPr>
                  <p:nvPr/>
                </p:nvGrpSpPr>
                <p:grpSpPr bwMode="auto">
                  <a:xfrm>
                    <a:off x="9144" y="3285"/>
                    <a:ext cx="368" cy="2126"/>
                    <a:chOff x="9144" y="3285"/>
                    <a:chExt cx="368" cy="2126"/>
                  </a:xfrm>
                </p:grpSpPr>
                <p:grpSp>
                  <p:nvGrpSpPr>
                    <p:cNvPr id="19472" name="Group 1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9144" y="3285"/>
                      <a:ext cx="227" cy="2126"/>
                      <a:chOff x="9144" y="3285"/>
                      <a:chExt cx="227" cy="2126"/>
                    </a:xfrm>
                  </p:grpSpPr>
                  <p:sp>
                    <p:nvSpPr>
                      <p:cNvPr id="19482" name="WordArt 26"/>
                      <p:cNvSpPr>
                        <a:spLocks noChangeArrowheads="1" noChangeShapeType="1" noTextEdit="1"/>
                      </p:cNvSpPr>
                      <p:nvPr/>
                    </p:nvSpPr>
                    <p:spPr bwMode="auto">
                      <a:xfrm>
                        <a:off x="9144" y="3412"/>
                        <a:ext cx="85" cy="1835"/>
                      </a:xfrm>
                      <a:prstGeom prst="rect">
                        <a:avLst/>
                      </a:prstGeom>
                    </p:spPr>
                    <p:txBody>
                      <a:bodyPr wrap="none" fromWordArt="1">
                        <a:prstTxWarp prst="textPlain">
                          <a:avLst>
                            <a:gd name="adj" fmla="val 50000"/>
                          </a:avLst>
                        </a:prstTxWarp>
                      </a:bodyPr>
                      <a:lstStyle/>
                      <a:p>
                        <a:pPr algn="ctr" rtl="0"/>
                        <a:r>
                          <a:rPr lang="ru-RU" sz="800" kern="10" spc="0" smtClean="0">
                            <a:ln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  <a:solidFill>
                              <a:srgbClr val="000000"/>
                            </a:solidFill>
                            <a:effectLst/>
                            <a:latin typeface="Times New Roman"/>
                            <a:cs typeface="Times New Roman"/>
                          </a:rPr>
                          <a:t> 3</a:t>
                        </a:r>
                      </a:p>
                      <a:p>
                        <a:pPr algn="ctr" rtl="0"/>
                        <a:endParaRPr lang="ru-RU" sz="800" kern="10" spc="0" smtClean="0"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endParaRPr>
                      </a:p>
                      <a:p>
                        <a:pPr algn="ctr" rtl="0"/>
                        <a:r>
                          <a:rPr lang="ru-RU" sz="800" kern="10" spc="0" smtClean="0">
                            <a:ln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  <a:solidFill>
                              <a:srgbClr val="000000"/>
                            </a:solidFill>
                            <a:effectLst/>
                            <a:latin typeface="Times New Roman"/>
                            <a:cs typeface="Times New Roman"/>
                          </a:rPr>
                          <a:t> 2</a:t>
                        </a:r>
                      </a:p>
                      <a:p>
                        <a:pPr algn="ctr" rtl="0"/>
                        <a:endParaRPr lang="ru-RU" sz="800" kern="10" spc="0" smtClean="0"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endParaRPr>
                      </a:p>
                      <a:p>
                        <a:pPr algn="ctr" rtl="0"/>
                        <a:r>
                          <a:rPr lang="ru-RU" sz="800" kern="10" spc="0" smtClean="0">
                            <a:ln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  <a:solidFill>
                              <a:srgbClr val="000000"/>
                            </a:solidFill>
                            <a:effectLst/>
                            <a:latin typeface="Times New Roman"/>
                            <a:cs typeface="Times New Roman"/>
                          </a:rPr>
                          <a:t> 1</a:t>
                        </a:r>
                      </a:p>
                      <a:p>
                        <a:pPr algn="ctr" rtl="0"/>
                        <a:endParaRPr lang="ru-RU" sz="800" kern="10" spc="0" smtClean="0"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endParaRPr>
                      </a:p>
                      <a:p>
                        <a:pPr algn="ctr" rtl="0"/>
                        <a:endParaRPr lang="ru-RU" sz="800" kern="10" spc="0" smtClean="0"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endParaRPr>
                      </a:p>
                      <a:p>
                        <a:pPr algn="ctr" rtl="0"/>
                        <a:endParaRPr lang="ru-RU" sz="800" kern="10" spc="0" smtClean="0"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endParaRPr>
                      </a:p>
                      <a:p>
                        <a:pPr algn="ctr" rtl="0"/>
                        <a:r>
                          <a:rPr lang="ru-RU" sz="800" kern="10" spc="0" smtClean="0">
                            <a:ln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  <a:solidFill>
                              <a:srgbClr val="000000"/>
                            </a:solidFill>
                            <a:effectLst/>
                            <a:latin typeface="Times New Roman"/>
                            <a:cs typeface="Times New Roman"/>
                          </a:rPr>
                          <a:t>-1</a:t>
                        </a:r>
                      </a:p>
                      <a:p>
                        <a:pPr algn="ctr" rtl="0"/>
                        <a:endParaRPr lang="ru-RU" sz="800" kern="10" spc="0" smtClean="0"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endParaRPr>
                      </a:p>
                      <a:p>
                        <a:pPr algn="ctr" rtl="0"/>
                        <a:r>
                          <a:rPr lang="ru-RU" sz="800" kern="10" spc="0" smtClean="0">
                            <a:ln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  <a:solidFill>
                              <a:srgbClr val="000000"/>
                            </a:solidFill>
                            <a:effectLst/>
                            <a:latin typeface="Times New Roman"/>
                            <a:cs typeface="Times New Roman"/>
                          </a:rPr>
                          <a:t>-2</a:t>
                        </a:r>
                      </a:p>
                      <a:p>
                        <a:pPr algn="ctr" rtl="0"/>
                        <a:endParaRPr lang="ru-RU" sz="800" kern="10" spc="0" smtClean="0"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endParaRPr>
                      </a:p>
                      <a:p>
                        <a:pPr algn="ctr" rtl="0"/>
                        <a:r>
                          <a:rPr lang="ru-RU" sz="800" kern="10" spc="0" smtClean="0">
                            <a:ln w="9525">
                              <a:solidFill>
                                <a:srgbClr val="000000"/>
                              </a:solidFill>
                              <a:round/>
                              <a:headEnd/>
                              <a:tailEnd/>
                            </a:ln>
                            <a:solidFill>
                              <a:srgbClr val="000000"/>
                            </a:solidFill>
                            <a:effectLst/>
                            <a:latin typeface="Times New Roman"/>
                            <a:cs typeface="Times New Roman"/>
                          </a:rPr>
                          <a:t>-3</a:t>
                        </a:r>
                        <a:endParaRPr lang="ru-RU" sz="800" kern="10" spc="0"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endParaRPr>
                      </a:p>
                    </p:txBody>
                  </p:sp>
                  <p:grpSp>
                    <p:nvGrpSpPr>
                      <p:cNvPr id="19478" name="Group 22"/>
                      <p:cNvGrpSpPr>
                        <a:grpSpLocks/>
                      </p:cNvGrpSpPr>
                      <p:nvPr/>
                    </p:nvGrpSpPr>
                    <p:grpSpPr bwMode="auto">
                      <a:xfrm rot="5400000">
                        <a:off x="9023" y="3709"/>
                        <a:ext cx="591" cy="105"/>
                        <a:chOff x="8489" y="4308"/>
                        <a:chExt cx="554" cy="105"/>
                      </a:xfrm>
                    </p:grpSpPr>
                    <p:sp>
                      <p:nvSpPr>
                        <p:cNvPr id="19481" name="AutoShape 25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9043" y="4308"/>
                          <a:ext cx="0" cy="105"/>
                        </a:xfrm>
                        <a:prstGeom prst="straightConnector1">
                          <a:avLst/>
                        </a:prstGeom>
                        <a:noFill/>
                        <a:ln w="190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9480" name="AutoShape 2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8766" y="4308"/>
                          <a:ext cx="0" cy="105"/>
                        </a:xfrm>
                        <a:prstGeom prst="straightConnector1">
                          <a:avLst/>
                        </a:prstGeom>
                        <a:noFill/>
                        <a:ln w="190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9479" name="AutoShape 23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8489" y="4308"/>
                          <a:ext cx="0" cy="105"/>
                        </a:xfrm>
                        <a:prstGeom prst="straightConnector1">
                          <a:avLst/>
                        </a:prstGeom>
                        <a:noFill/>
                        <a:ln w="190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ru-RU"/>
                        </a:p>
                      </p:txBody>
                    </p:sp>
                  </p:grpSp>
                  <p:grpSp>
                    <p:nvGrpSpPr>
                      <p:cNvPr id="19474" name="Group 18"/>
                      <p:cNvGrpSpPr>
                        <a:grpSpLocks/>
                      </p:cNvGrpSpPr>
                      <p:nvPr/>
                    </p:nvGrpSpPr>
                    <p:grpSpPr bwMode="auto">
                      <a:xfrm rot="5400000">
                        <a:off x="9023" y="4891"/>
                        <a:ext cx="591" cy="105"/>
                        <a:chOff x="8489" y="4308"/>
                        <a:chExt cx="554" cy="105"/>
                      </a:xfrm>
                    </p:grpSpPr>
                    <p:sp>
                      <p:nvSpPr>
                        <p:cNvPr id="19477" name="AutoShape 21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9043" y="4308"/>
                          <a:ext cx="0" cy="105"/>
                        </a:xfrm>
                        <a:prstGeom prst="straightConnector1">
                          <a:avLst/>
                        </a:prstGeom>
                        <a:noFill/>
                        <a:ln w="190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9476" name="AutoShape 20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8766" y="4308"/>
                          <a:ext cx="0" cy="105"/>
                        </a:xfrm>
                        <a:prstGeom prst="straightConnector1">
                          <a:avLst/>
                        </a:prstGeom>
                        <a:noFill/>
                        <a:ln w="190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19475" name="AutoShape 19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8489" y="4308"/>
                          <a:ext cx="0" cy="105"/>
                        </a:xfrm>
                        <a:prstGeom prst="straightConnector1">
                          <a:avLst/>
                        </a:prstGeom>
                        <a:noFill/>
                        <a:ln w="19050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endParaRPr lang="ru-RU"/>
                        </a:p>
                      </p:txBody>
                    </p:sp>
                  </p:grpSp>
                  <p:sp>
                    <p:nvSpPr>
                      <p:cNvPr id="19473" name="AutoShape 17"/>
                      <p:cNvSpPr>
                        <a:spLocks noChangeShapeType="1"/>
                      </p:cNvSpPr>
                      <p:nvPr/>
                    </p:nvSpPr>
                    <p:spPr bwMode="auto">
                      <a:xfrm flipV="1">
                        <a:off x="9322" y="3285"/>
                        <a:ext cx="0" cy="2126"/>
                      </a:xfrm>
                      <a:prstGeom prst="straightConnector1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  <a:headEnd/>
                        <a:tailEnd type="triangle" w="med" len="med"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</p:grpSp>
                <p:sp>
                  <p:nvSpPr>
                    <p:cNvPr id="19471" name="WordArt 15"/>
                    <p:cNvSpPr>
                      <a:spLocks noChangeArrowheads="1" noChangeShapeType="1" noTextEdit="1"/>
                    </p:cNvSpPr>
                    <p:nvPr/>
                  </p:nvSpPr>
                  <p:spPr bwMode="auto">
                    <a:xfrm>
                      <a:off x="9414" y="3285"/>
                      <a:ext cx="98" cy="119"/>
                    </a:xfrm>
                    <a:prstGeom prst="rect">
                      <a:avLst/>
                    </a:prstGeom>
                  </p:spPr>
                  <p:txBody>
                    <a:bodyPr wrap="none" fromWordArt="1">
                      <a:prstTxWarp prst="textPlain">
                        <a:avLst>
                          <a:gd name="adj" fmla="val 50000"/>
                        </a:avLst>
                      </a:prstTxWarp>
                    </a:bodyPr>
                    <a:lstStyle/>
                    <a:p>
                      <a:pPr algn="ctr" rtl="0"/>
                      <a:r>
                        <a:rPr lang="ru-RU" sz="800" b="1" kern="10" spc="0" smtClean="0">
                          <a:ln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:ln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у</a:t>
                      </a:r>
                      <a:endParaRPr lang="ru-RU" sz="800" b="1" kern="10" spc="0">
                        <a:ln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:ln>
                        <a:solidFill>
                          <a:srgbClr val="000000"/>
                        </a:solidFill>
                        <a:effectLst/>
                        <a:latin typeface="Arial Black"/>
                      </a:endParaRPr>
                    </a:p>
                  </p:txBody>
                </p:sp>
              </p:grpSp>
              <p:grpSp>
                <p:nvGrpSpPr>
                  <p:cNvPr id="19467" name="Group 11"/>
                  <p:cNvGrpSpPr>
                    <a:grpSpLocks/>
                  </p:cNvGrpSpPr>
                  <p:nvPr/>
                </p:nvGrpSpPr>
                <p:grpSpPr bwMode="auto">
                  <a:xfrm>
                    <a:off x="9185" y="4312"/>
                    <a:ext cx="171" cy="238"/>
                    <a:chOff x="9185" y="4312"/>
                    <a:chExt cx="171" cy="238"/>
                  </a:xfrm>
                </p:grpSpPr>
                <p:sp>
                  <p:nvSpPr>
                    <p:cNvPr id="19469" name="WordArt 13"/>
                    <p:cNvSpPr>
                      <a:spLocks noChangeArrowheads="1" noChangeShapeType="1" noTextEdit="1"/>
                    </p:cNvSpPr>
                    <p:nvPr/>
                  </p:nvSpPr>
                  <p:spPr bwMode="auto">
                    <a:xfrm>
                      <a:off x="9185" y="4376"/>
                      <a:ext cx="98" cy="174"/>
                    </a:xfrm>
                    <a:prstGeom prst="rect">
                      <a:avLst/>
                    </a:prstGeom>
                  </p:spPr>
                  <p:txBody>
                    <a:bodyPr wrap="none" fromWordArt="1">
                      <a:prstTxWarp prst="textPlain">
                        <a:avLst>
                          <a:gd name="adj" fmla="val 50000"/>
                        </a:avLst>
                      </a:prstTxWarp>
                    </a:bodyPr>
                    <a:lstStyle/>
                    <a:p>
                      <a:pPr algn="ctr" rtl="0"/>
                      <a:r>
                        <a:rPr lang="ru-RU" sz="800" b="1" kern="10" spc="0" smtClean="0">
                          <a:ln w="9525">
                            <a:noFill/>
                            <a:round/>
                            <a:headEnd/>
                            <a:tailEnd/>
                          </a:ln>
                          <a:solidFill>
                            <a:srgbClr val="000000"/>
                          </a:solidFill>
                          <a:effectLst/>
                          <a:latin typeface="Arial Black"/>
                        </a:rPr>
                        <a:t>О</a:t>
                      </a:r>
                      <a:endParaRPr lang="ru-RU" sz="800" b="1" kern="10" spc="0">
                        <a:ln w="9525">
                          <a:noFill/>
                          <a:round/>
                          <a:headEnd/>
                          <a:tailEnd/>
                        </a:ln>
                        <a:solidFill>
                          <a:srgbClr val="000000"/>
                        </a:solidFill>
                        <a:effectLst/>
                        <a:latin typeface="Arial Black"/>
                      </a:endParaRPr>
                    </a:p>
                  </p:txBody>
                </p:sp>
                <p:sp>
                  <p:nvSpPr>
                    <p:cNvPr id="19468" name="Oval 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285" y="4312"/>
                      <a:ext cx="71" cy="73"/>
                    </a:xfrm>
                    <a:prstGeom prst="ellipse">
                      <a:avLst/>
                    </a:prstGeom>
                    <a:solidFill>
                      <a:srgbClr val="000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ru-RU"/>
                    </a:p>
                  </p:txBody>
                </p:sp>
              </p:grpSp>
            </p:grpSp>
          </p:grpSp>
          <p:sp>
            <p:nvSpPr>
              <p:cNvPr id="19464" name="Oval 8"/>
              <p:cNvSpPr>
                <a:spLocks noChangeArrowheads="1"/>
              </p:cNvSpPr>
              <p:nvPr/>
            </p:nvSpPr>
            <p:spPr bwMode="auto">
              <a:xfrm>
                <a:off x="6520" y="13163"/>
                <a:ext cx="71" cy="73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9463" name="Oval 7"/>
              <p:cNvSpPr>
                <a:spLocks noChangeArrowheads="1"/>
              </p:cNvSpPr>
              <p:nvPr/>
            </p:nvSpPr>
            <p:spPr bwMode="auto">
              <a:xfrm>
                <a:off x="5128" y="13160"/>
                <a:ext cx="71" cy="73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19461" name="WordArt 5"/>
            <p:cNvSpPr>
              <a:spLocks noChangeArrowheads="1" noChangeShapeType="1" noTextEdit="1"/>
            </p:cNvSpPr>
            <p:nvPr/>
          </p:nvSpPr>
          <p:spPr bwMode="auto">
            <a:xfrm>
              <a:off x="9420" y="13566"/>
              <a:ext cx="98" cy="17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en-US" sz="800" b="1" kern="10" spc="0" smtClean="0">
                  <a:ln w="9525">
                    <a:noFill/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Arial Black"/>
                </a:rPr>
                <a:t>N</a:t>
              </a:r>
              <a:endParaRPr lang="ru-RU" sz="800" b="1" kern="10" spc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 Black"/>
              </a:endParaRPr>
            </a:p>
          </p:txBody>
        </p:sp>
        <p:sp>
          <p:nvSpPr>
            <p:cNvPr id="19460" name="WordArt 4"/>
            <p:cNvSpPr>
              <a:spLocks noChangeArrowheads="1" noChangeShapeType="1" noTextEdit="1"/>
            </p:cNvSpPr>
            <p:nvPr/>
          </p:nvSpPr>
          <p:spPr bwMode="auto">
            <a:xfrm>
              <a:off x="5030" y="12972"/>
              <a:ext cx="98" cy="17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en-US" sz="800" b="1" kern="10" spc="0" smtClean="0">
                  <a:ln w="9525">
                    <a:noFill/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Arial Black"/>
                </a:rPr>
                <a:t>D</a:t>
              </a:r>
              <a:endParaRPr lang="ru-RU" sz="800" b="1" kern="10" spc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 Black"/>
              </a:endParaRPr>
            </a:p>
          </p:txBody>
        </p:sp>
        <p:sp>
          <p:nvSpPr>
            <p:cNvPr id="19459" name="WordArt 3"/>
            <p:cNvSpPr>
              <a:spLocks noChangeArrowheads="1" noChangeShapeType="1" noTextEdit="1"/>
            </p:cNvSpPr>
            <p:nvPr/>
          </p:nvSpPr>
          <p:spPr bwMode="auto">
            <a:xfrm>
              <a:off x="6422" y="12976"/>
              <a:ext cx="98" cy="17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en-US" sz="800" b="1" kern="10" spc="0" smtClean="0">
                  <a:ln w="9525">
                    <a:noFill/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Arial Black"/>
                </a:rPr>
                <a:t>E</a:t>
              </a:r>
              <a:endParaRPr lang="ru-RU" sz="800" b="1" kern="10" spc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 Black"/>
              </a:endParaRPr>
            </a:p>
          </p:txBody>
        </p:sp>
        <p:sp>
          <p:nvSpPr>
            <p:cNvPr id="19458" name="WordArt 2"/>
            <p:cNvSpPr>
              <a:spLocks noChangeArrowheads="1" noChangeShapeType="1" noTextEdit="1"/>
            </p:cNvSpPr>
            <p:nvPr/>
          </p:nvSpPr>
          <p:spPr bwMode="auto">
            <a:xfrm>
              <a:off x="9475" y="12703"/>
              <a:ext cx="98" cy="17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/>
              <a:r>
                <a:rPr lang="en-US" sz="800" b="1" kern="10" spc="0" smtClean="0">
                  <a:ln w="9525">
                    <a:noFill/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Arial Black"/>
                </a:rPr>
                <a:t>M</a:t>
              </a:r>
              <a:endParaRPr lang="ru-RU" sz="800" b="1" kern="10" spc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 Black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7148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uk-UA" dirty="0"/>
              <a:t>Координатні чверті.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857356" y="1857364"/>
          <a:ext cx="5357851" cy="4060349"/>
        </p:xfrm>
        <a:graphic>
          <a:graphicData uri="http://schemas.openxmlformats.org/drawingml/2006/table">
            <a:tbl>
              <a:tblPr/>
              <a:tblGrid>
                <a:gridCol w="486917"/>
                <a:gridCol w="486917"/>
                <a:gridCol w="486917"/>
                <a:gridCol w="486917"/>
                <a:gridCol w="486917"/>
                <a:gridCol w="486917"/>
                <a:gridCol w="486917"/>
                <a:gridCol w="486917"/>
                <a:gridCol w="486917"/>
                <a:gridCol w="488681"/>
                <a:gridCol w="486917"/>
              </a:tblGrid>
              <a:tr h="491355">
                <a:tc>
                  <a:txBody>
                    <a:bodyPr/>
                    <a:lstStyle/>
                    <a:p>
                      <a:pPr indent="269875" algn="r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r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r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r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r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r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r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r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r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r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r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514583">
                <a:tc>
                  <a:txBody>
                    <a:bodyPr/>
                    <a:lstStyle/>
                    <a:p>
                      <a:pPr indent="269875" algn="r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r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r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r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r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r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r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r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r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r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r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491355">
                <a:tc>
                  <a:txBody>
                    <a:bodyPr/>
                    <a:lstStyle/>
                    <a:p>
                      <a:pPr indent="269875" algn="r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r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r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r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r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r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r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r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r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r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r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574408">
                <a:tc>
                  <a:txBody>
                    <a:bodyPr/>
                    <a:lstStyle/>
                    <a:p>
                      <a:pPr indent="269875" algn="r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r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r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r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r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r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r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r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r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r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r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491355">
                <a:tc>
                  <a:txBody>
                    <a:bodyPr/>
                    <a:lstStyle/>
                    <a:p>
                      <a:pPr indent="269875" algn="r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r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r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r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r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r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r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r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r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r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r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514583">
                <a:tc>
                  <a:txBody>
                    <a:bodyPr/>
                    <a:lstStyle/>
                    <a:p>
                      <a:pPr indent="269875" algn="r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r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r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r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r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r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r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r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r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r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r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491355">
                <a:tc>
                  <a:txBody>
                    <a:bodyPr/>
                    <a:lstStyle/>
                    <a:p>
                      <a:pPr indent="269875" algn="r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r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r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r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r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r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r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r">
                        <a:spcAft>
                          <a:spcPts val="0"/>
                        </a:spcAft>
                      </a:pPr>
                      <a:endParaRPr lang="uk-UA" sz="8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r">
                        <a:spcAft>
                          <a:spcPts val="0"/>
                        </a:spcAft>
                      </a:pPr>
                      <a:endParaRPr lang="uk-UA" sz="8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r">
                        <a:spcAft>
                          <a:spcPts val="0"/>
                        </a:spcAft>
                      </a:pPr>
                      <a:endParaRPr lang="uk-UA" sz="8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indent="269875" algn="r">
                        <a:spcAft>
                          <a:spcPts val="0"/>
                        </a:spcAft>
                      </a:pPr>
                      <a:endParaRPr lang="uk-UA" sz="500" kern="180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</a:tr>
              <a:tr h="491355">
                <a:tc gridSpan="11">
                  <a:txBody>
                    <a:bodyPr/>
                    <a:lstStyle/>
                    <a:p>
                      <a:pPr indent="-64770" algn="ctr">
                        <a:spcAft>
                          <a:spcPts val="0"/>
                        </a:spcAft>
                      </a:pPr>
                      <a:r>
                        <a:rPr lang="uk-UA" sz="2400" b="1" kern="1800" dirty="0">
                          <a:latin typeface="Arial"/>
                          <a:ea typeface="Calibri"/>
                        </a:rPr>
                        <a:t>Координатні чверті</a:t>
                      </a:r>
                      <a:endParaRPr lang="ru-RU" sz="2400" kern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48D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1508" name="Group 4"/>
          <p:cNvGrpSpPr>
            <a:grpSpLocks/>
          </p:cNvGrpSpPr>
          <p:nvPr/>
        </p:nvGrpSpPr>
        <p:grpSpPr bwMode="auto">
          <a:xfrm>
            <a:off x="1785918" y="2143116"/>
            <a:ext cx="5715040" cy="3643338"/>
            <a:chOff x="8105" y="3285"/>
            <a:chExt cx="2716" cy="2126"/>
          </a:xfrm>
        </p:grpSpPr>
        <p:grpSp>
          <p:nvGrpSpPr>
            <p:cNvPr id="21525" name="Group 21"/>
            <p:cNvGrpSpPr>
              <a:grpSpLocks/>
            </p:cNvGrpSpPr>
            <p:nvPr/>
          </p:nvGrpSpPr>
          <p:grpSpPr bwMode="auto">
            <a:xfrm>
              <a:off x="8105" y="4298"/>
              <a:ext cx="2716" cy="216"/>
              <a:chOff x="8105" y="4298"/>
              <a:chExt cx="2716" cy="216"/>
            </a:xfrm>
          </p:grpSpPr>
          <p:grpSp>
            <p:nvGrpSpPr>
              <p:cNvPr id="21527" name="Group 23"/>
              <p:cNvGrpSpPr>
                <a:grpSpLocks/>
              </p:cNvGrpSpPr>
              <p:nvPr/>
            </p:nvGrpSpPr>
            <p:grpSpPr bwMode="auto">
              <a:xfrm>
                <a:off x="8105" y="4298"/>
                <a:ext cx="2506" cy="216"/>
                <a:chOff x="8105" y="4298"/>
                <a:chExt cx="2506" cy="216"/>
              </a:xfrm>
            </p:grpSpPr>
            <p:sp>
              <p:nvSpPr>
                <p:cNvPr id="21537" name="WordArt 33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8409" y="4437"/>
                  <a:ext cx="1785" cy="77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 rtl="0"/>
                  <a:r>
                    <a:rPr lang="ru-RU" sz="800" kern="10" spc="0" dirty="0" smtClean="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  <a:effectLst/>
                      <a:latin typeface="Times New Roman"/>
                      <a:cs typeface="Times New Roman"/>
                    </a:rPr>
                    <a:t>-3     -2     -1                1      2        3</a:t>
                  </a:r>
                  <a:endParaRPr lang="ru-RU" sz="800" kern="10" spc="0" dirty="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/>
                    <a:latin typeface="Times New Roman"/>
                    <a:cs typeface="Times New Roman"/>
                  </a:endParaRPr>
                </a:p>
              </p:txBody>
            </p:sp>
            <p:grpSp>
              <p:nvGrpSpPr>
                <p:cNvPr id="21533" name="Group 29"/>
                <p:cNvGrpSpPr>
                  <a:grpSpLocks/>
                </p:cNvGrpSpPr>
                <p:nvPr/>
              </p:nvGrpSpPr>
              <p:grpSpPr bwMode="auto">
                <a:xfrm>
                  <a:off x="8489" y="4308"/>
                  <a:ext cx="554" cy="105"/>
                  <a:chOff x="8489" y="4308"/>
                  <a:chExt cx="554" cy="105"/>
                </a:xfrm>
              </p:grpSpPr>
              <p:sp>
                <p:nvSpPr>
                  <p:cNvPr id="21536" name="AutoShape 32"/>
                  <p:cNvSpPr>
                    <a:spLocks noChangeShapeType="1"/>
                  </p:cNvSpPr>
                  <p:nvPr/>
                </p:nvSpPr>
                <p:spPr bwMode="auto">
                  <a:xfrm>
                    <a:off x="9043" y="4308"/>
                    <a:ext cx="0" cy="105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1535" name="AutoShape 31"/>
                  <p:cNvSpPr>
                    <a:spLocks noChangeShapeType="1"/>
                  </p:cNvSpPr>
                  <p:nvPr/>
                </p:nvSpPr>
                <p:spPr bwMode="auto">
                  <a:xfrm>
                    <a:off x="8766" y="4308"/>
                    <a:ext cx="0" cy="105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1534" name="AutoShape 30"/>
                  <p:cNvSpPr>
                    <a:spLocks noChangeShapeType="1"/>
                  </p:cNvSpPr>
                  <p:nvPr/>
                </p:nvSpPr>
                <p:spPr bwMode="auto">
                  <a:xfrm>
                    <a:off x="8489" y="4308"/>
                    <a:ext cx="0" cy="105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529" name="Group 25"/>
                <p:cNvGrpSpPr>
                  <a:grpSpLocks/>
                </p:cNvGrpSpPr>
                <p:nvPr/>
              </p:nvGrpSpPr>
              <p:grpSpPr bwMode="auto">
                <a:xfrm>
                  <a:off x="9601" y="4308"/>
                  <a:ext cx="554" cy="105"/>
                  <a:chOff x="8489" y="4308"/>
                  <a:chExt cx="554" cy="105"/>
                </a:xfrm>
              </p:grpSpPr>
              <p:sp>
                <p:nvSpPr>
                  <p:cNvPr id="21532" name="AutoShape 28"/>
                  <p:cNvSpPr>
                    <a:spLocks noChangeShapeType="1"/>
                  </p:cNvSpPr>
                  <p:nvPr/>
                </p:nvSpPr>
                <p:spPr bwMode="auto">
                  <a:xfrm>
                    <a:off x="9043" y="4308"/>
                    <a:ext cx="0" cy="105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1531" name="AutoShape 27"/>
                  <p:cNvSpPr>
                    <a:spLocks noChangeShapeType="1"/>
                  </p:cNvSpPr>
                  <p:nvPr/>
                </p:nvSpPr>
                <p:spPr bwMode="auto">
                  <a:xfrm>
                    <a:off x="8766" y="4308"/>
                    <a:ext cx="0" cy="105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1530" name="AutoShape 26"/>
                  <p:cNvSpPr>
                    <a:spLocks noChangeShapeType="1"/>
                  </p:cNvSpPr>
                  <p:nvPr/>
                </p:nvSpPr>
                <p:spPr bwMode="auto">
                  <a:xfrm>
                    <a:off x="8489" y="4308"/>
                    <a:ext cx="0" cy="105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sp>
              <p:nvSpPr>
                <p:cNvPr id="21528" name="AutoShape 24"/>
                <p:cNvSpPr>
                  <a:spLocks noChangeShapeType="1"/>
                </p:cNvSpPr>
                <p:nvPr/>
              </p:nvSpPr>
              <p:spPr bwMode="auto">
                <a:xfrm>
                  <a:off x="8105" y="4298"/>
                  <a:ext cx="2506" cy="0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21526" name="WordArt 22"/>
              <p:cNvSpPr>
                <a:spLocks noChangeArrowheads="1" noChangeShapeType="1" noTextEdit="1"/>
              </p:cNvSpPr>
              <p:nvPr/>
            </p:nvSpPr>
            <p:spPr bwMode="auto">
              <a:xfrm>
                <a:off x="10723" y="4376"/>
                <a:ext cx="98" cy="119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rtl="0"/>
                <a:r>
                  <a:rPr lang="en-US" sz="800" b="1" kern="10" spc="0" smtClean="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/>
                    <a:latin typeface="Arial Black"/>
                  </a:rPr>
                  <a:t>X</a:t>
                </a:r>
                <a:endParaRPr lang="ru-RU" sz="800" b="1" kern="10" spc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Arial Black"/>
                </a:endParaRPr>
              </a:p>
            </p:txBody>
          </p:sp>
        </p:grpSp>
        <p:grpSp>
          <p:nvGrpSpPr>
            <p:cNvPr id="21512" name="Group 8"/>
            <p:cNvGrpSpPr>
              <a:grpSpLocks/>
            </p:cNvGrpSpPr>
            <p:nvPr/>
          </p:nvGrpSpPr>
          <p:grpSpPr bwMode="auto">
            <a:xfrm>
              <a:off x="9144" y="3285"/>
              <a:ext cx="368" cy="2126"/>
              <a:chOff x="9144" y="3285"/>
              <a:chExt cx="368" cy="2126"/>
            </a:xfrm>
          </p:grpSpPr>
          <p:grpSp>
            <p:nvGrpSpPr>
              <p:cNvPr id="21514" name="Group 10"/>
              <p:cNvGrpSpPr>
                <a:grpSpLocks/>
              </p:cNvGrpSpPr>
              <p:nvPr/>
            </p:nvGrpSpPr>
            <p:grpSpPr bwMode="auto">
              <a:xfrm>
                <a:off x="9144" y="3285"/>
                <a:ext cx="227" cy="2126"/>
                <a:chOff x="9144" y="3285"/>
                <a:chExt cx="227" cy="2126"/>
              </a:xfrm>
            </p:grpSpPr>
            <p:sp>
              <p:nvSpPr>
                <p:cNvPr id="21524" name="WordArt 20"/>
                <p:cNvSpPr>
                  <a:spLocks noChangeArrowheads="1" noChangeShapeType="1" noTextEdit="1"/>
                </p:cNvSpPr>
                <p:nvPr/>
              </p:nvSpPr>
              <p:spPr bwMode="auto">
                <a:xfrm>
                  <a:off x="9144" y="3412"/>
                  <a:ext cx="85" cy="1835"/>
                </a:xfrm>
                <a:prstGeom prst="rect">
                  <a:avLst/>
                </a:prstGeom>
              </p:spPr>
              <p:txBody>
                <a:bodyPr wrap="none" fromWordArt="1">
                  <a:prstTxWarp prst="textPlain">
                    <a:avLst>
                      <a:gd name="adj" fmla="val 50000"/>
                    </a:avLst>
                  </a:prstTxWarp>
                </a:bodyPr>
                <a:lstStyle/>
                <a:p>
                  <a:pPr algn="ctr" rtl="0"/>
                  <a:r>
                    <a:rPr lang="ru-RU" sz="800" kern="10" spc="0" smtClean="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  <a:effectLst/>
                      <a:latin typeface="Times New Roman"/>
                      <a:cs typeface="Times New Roman"/>
                    </a:rPr>
                    <a:t> 3</a:t>
                  </a:r>
                </a:p>
                <a:p>
                  <a:pPr algn="ctr" rtl="0"/>
                  <a:endParaRPr lang="ru-RU" sz="800" kern="10" spc="0" smtClean="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/>
                    <a:latin typeface="Times New Roman"/>
                    <a:cs typeface="Times New Roman"/>
                  </a:endParaRPr>
                </a:p>
                <a:p>
                  <a:pPr algn="ctr" rtl="0"/>
                  <a:r>
                    <a:rPr lang="ru-RU" sz="800" kern="10" spc="0" smtClean="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  <a:effectLst/>
                      <a:latin typeface="Times New Roman"/>
                      <a:cs typeface="Times New Roman"/>
                    </a:rPr>
                    <a:t> 2</a:t>
                  </a:r>
                </a:p>
                <a:p>
                  <a:pPr algn="ctr" rtl="0"/>
                  <a:endParaRPr lang="ru-RU" sz="800" kern="10" spc="0" smtClean="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/>
                    <a:latin typeface="Times New Roman"/>
                    <a:cs typeface="Times New Roman"/>
                  </a:endParaRPr>
                </a:p>
                <a:p>
                  <a:pPr algn="ctr" rtl="0"/>
                  <a:r>
                    <a:rPr lang="ru-RU" sz="800" kern="10" spc="0" smtClean="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  <a:effectLst/>
                      <a:latin typeface="Times New Roman"/>
                      <a:cs typeface="Times New Roman"/>
                    </a:rPr>
                    <a:t> 1</a:t>
                  </a:r>
                </a:p>
                <a:p>
                  <a:pPr algn="ctr" rtl="0"/>
                  <a:endParaRPr lang="ru-RU" sz="800" kern="10" spc="0" smtClean="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/>
                    <a:latin typeface="Times New Roman"/>
                    <a:cs typeface="Times New Roman"/>
                  </a:endParaRPr>
                </a:p>
                <a:p>
                  <a:pPr algn="ctr" rtl="0"/>
                  <a:endParaRPr lang="ru-RU" sz="800" kern="10" spc="0" smtClean="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/>
                    <a:latin typeface="Times New Roman"/>
                    <a:cs typeface="Times New Roman"/>
                  </a:endParaRPr>
                </a:p>
                <a:p>
                  <a:pPr algn="ctr" rtl="0"/>
                  <a:endParaRPr lang="ru-RU" sz="800" kern="10" spc="0" smtClean="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/>
                    <a:latin typeface="Times New Roman"/>
                    <a:cs typeface="Times New Roman"/>
                  </a:endParaRPr>
                </a:p>
                <a:p>
                  <a:pPr algn="ctr" rtl="0"/>
                  <a:r>
                    <a:rPr lang="ru-RU" sz="800" kern="10" spc="0" smtClean="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  <a:effectLst/>
                      <a:latin typeface="Times New Roman"/>
                      <a:cs typeface="Times New Roman"/>
                    </a:rPr>
                    <a:t>-1</a:t>
                  </a:r>
                </a:p>
                <a:p>
                  <a:pPr algn="ctr" rtl="0"/>
                  <a:endParaRPr lang="ru-RU" sz="800" kern="10" spc="0" smtClean="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/>
                    <a:latin typeface="Times New Roman"/>
                    <a:cs typeface="Times New Roman"/>
                  </a:endParaRPr>
                </a:p>
                <a:p>
                  <a:pPr algn="ctr" rtl="0"/>
                  <a:r>
                    <a:rPr lang="ru-RU" sz="800" kern="10" spc="0" smtClean="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  <a:effectLst/>
                      <a:latin typeface="Times New Roman"/>
                      <a:cs typeface="Times New Roman"/>
                    </a:rPr>
                    <a:t>-2</a:t>
                  </a:r>
                </a:p>
                <a:p>
                  <a:pPr algn="ctr" rtl="0"/>
                  <a:endParaRPr lang="ru-RU" sz="800" kern="10" spc="0" smtClean="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/>
                    <a:latin typeface="Times New Roman"/>
                    <a:cs typeface="Times New Roman"/>
                  </a:endParaRPr>
                </a:p>
                <a:p>
                  <a:pPr algn="ctr" rtl="0"/>
                  <a:r>
                    <a:rPr lang="ru-RU" sz="800" kern="10" spc="0" smtClean="0">
                      <a:ln w="9525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solidFill>
                        <a:srgbClr val="000000"/>
                      </a:solidFill>
                      <a:effectLst/>
                      <a:latin typeface="Times New Roman"/>
                      <a:cs typeface="Times New Roman"/>
                    </a:rPr>
                    <a:t>-3</a:t>
                  </a:r>
                  <a:endParaRPr lang="ru-RU" sz="800" kern="10" spc="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/>
                    <a:latin typeface="Times New Roman"/>
                    <a:cs typeface="Times New Roman"/>
                  </a:endParaRPr>
                </a:p>
              </p:txBody>
            </p:sp>
            <p:grpSp>
              <p:nvGrpSpPr>
                <p:cNvPr id="21520" name="Group 16"/>
                <p:cNvGrpSpPr>
                  <a:grpSpLocks/>
                </p:cNvGrpSpPr>
                <p:nvPr/>
              </p:nvGrpSpPr>
              <p:grpSpPr bwMode="auto">
                <a:xfrm rot="5400000">
                  <a:off x="9023" y="3709"/>
                  <a:ext cx="591" cy="105"/>
                  <a:chOff x="8489" y="4308"/>
                  <a:chExt cx="554" cy="105"/>
                </a:xfrm>
              </p:grpSpPr>
              <p:sp>
                <p:nvSpPr>
                  <p:cNvPr id="21523" name="AutoShape 19"/>
                  <p:cNvSpPr>
                    <a:spLocks noChangeShapeType="1"/>
                  </p:cNvSpPr>
                  <p:nvPr/>
                </p:nvSpPr>
                <p:spPr bwMode="auto">
                  <a:xfrm>
                    <a:off x="9043" y="4308"/>
                    <a:ext cx="0" cy="105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1522" name="AutoShape 18"/>
                  <p:cNvSpPr>
                    <a:spLocks noChangeShapeType="1"/>
                  </p:cNvSpPr>
                  <p:nvPr/>
                </p:nvSpPr>
                <p:spPr bwMode="auto">
                  <a:xfrm>
                    <a:off x="8766" y="4308"/>
                    <a:ext cx="0" cy="105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1521" name="AutoShape 17"/>
                  <p:cNvSpPr>
                    <a:spLocks noChangeShapeType="1"/>
                  </p:cNvSpPr>
                  <p:nvPr/>
                </p:nvSpPr>
                <p:spPr bwMode="auto">
                  <a:xfrm>
                    <a:off x="8489" y="4308"/>
                    <a:ext cx="0" cy="105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516" name="Group 12"/>
                <p:cNvGrpSpPr>
                  <a:grpSpLocks/>
                </p:cNvGrpSpPr>
                <p:nvPr/>
              </p:nvGrpSpPr>
              <p:grpSpPr bwMode="auto">
                <a:xfrm rot="5400000">
                  <a:off x="9023" y="4891"/>
                  <a:ext cx="591" cy="105"/>
                  <a:chOff x="8489" y="4308"/>
                  <a:chExt cx="554" cy="105"/>
                </a:xfrm>
              </p:grpSpPr>
              <p:sp>
                <p:nvSpPr>
                  <p:cNvPr id="21519" name="AutoShape 15"/>
                  <p:cNvSpPr>
                    <a:spLocks noChangeShapeType="1"/>
                  </p:cNvSpPr>
                  <p:nvPr/>
                </p:nvSpPr>
                <p:spPr bwMode="auto">
                  <a:xfrm>
                    <a:off x="9043" y="4308"/>
                    <a:ext cx="0" cy="105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1518" name="AutoShape 14"/>
                  <p:cNvSpPr>
                    <a:spLocks noChangeShapeType="1"/>
                  </p:cNvSpPr>
                  <p:nvPr/>
                </p:nvSpPr>
                <p:spPr bwMode="auto">
                  <a:xfrm>
                    <a:off x="8766" y="4308"/>
                    <a:ext cx="0" cy="105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  <p:sp>
                <p:nvSpPr>
                  <p:cNvPr id="21517" name="AutoShape 13"/>
                  <p:cNvSpPr>
                    <a:spLocks noChangeShapeType="1"/>
                  </p:cNvSpPr>
                  <p:nvPr/>
                </p:nvSpPr>
                <p:spPr bwMode="auto">
                  <a:xfrm>
                    <a:off x="8489" y="4308"/>
                    <a:ext cx="0" cy="105"/>
                  </a:xfrm>
                  <a:prstGeom prst="straightConnector1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sp>
              <p:nvSpPr>
                <p:cNvPr id="21515" name="AutoShape 11"/>
                <p:cNvSpPr>
                  <a:spLocks noChangeShapeType="1"/>
                </p:cNvSpPr>
                <p:nvPr/>
              </p:nvSpPr>
              <p:spPr bwMode="auto">
                <a:xfrm flipV="1">
                  <a:off x="9322" y="3285"/>
                  <a:ext cx="0" cy="2126"/>
                </a:xfrm>
                <a:prstGeom prst="straightConnector1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21513" name="WordArt 9"/>
              <p:cNvSpPr>
                <a:spLocks noChangeArrowheads="1" noChangeShapeType="1" noTextEdit="1"/>
              </p:cNvSpPr>
              <p:nvPr/>
            </p:nvSpPr>
            <p:spPr bwMode="auto">
              <a:xfrm>
                <a:off x="9414" y="3285"/>
                <a:ext cx="98" cy="119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rtl="0"/>
                <a:r>
                  <a:rPr lang="ru-RU" sz="800" b="1" kern="10" spc="0" smtClean="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/>
                    <a:latin typeface="Arial Black"/>
                  </a:rPr>
                  <a:t>у</a:t>
                </a:r>
                <a:endParaRPr lang="ru-RU" sz="800" b="1" kern="10" spc="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Arial Black"/>
                </a:endParaRPr>
              </a:p>
            </p:txBody>
          </p:sp>
        </p:grpSp>
        <p:grpSp>
          <p:nvGrpSpPr>
            <p:cNvPr id="21509" name="Group 5"/>
            <p:cNvGrpSpPr>
              <a:grpSpLocks/>
            </p:cNvGrpSpPr>
            <p:nvPr/>
          </p:nvGrpSpPr>
          <p:grpSpPr bwMode="auto">
            <a:xfrm>
              <a:off x="9185" y="4298"/>
              <a:ext cx="115" cy="252"/>
              <a:chOff x="9185" y="4298"/>
              <a:chExt cx="115" cy="252"/>
            </a:xfrm>
          </p:grpSpPr>
          <p:sp>
            <p:nvSpPr>
              <p:cNvPr id="21511" name="WordArt 7"/>
              <p:cNvSpPr>
                <a:spLocks noChangeArrowheads="1" noChangeShapeType="1" noTextEdit="1"/>
              </p:cNvSpPr>
              <p:nvPr/>
            </p:nvSpPr>
            <p:spPr bwMode="auto">
              <a:xfrm>
                <a:off x="9185" y="4376"/>
                <a:ext cx="98" cy="174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 rtl="0"/>
                <a:r>
                  <a:rPr lang="ru-RU" sz="800" b="1" kern="10" spc="0" smtClean="0">
                    <a:ln w="9525">
                      <a:noFill/>
                      <a:round/>
                      <a:headEnd/>
                      <a:tailEnd/>
                    </a:ln>
                    <a:solidFill>
                      <a:srgbClr val="000000"/>
                    </a:solidFill>
                    <a:effectLst/>
                    <a:latin typeface="Arial Black"/>
                  </a:rPr>
                  <a:t>О</a:t>
                </a:r>
                <a:endParaRPr lang="ru-RU" sz="800" b="1" kern="10" spc="0">
                  <a:ln w="9525">
                    <a:noFill/>
                    <a:round/>
                    <a:headEnd/>
                    <a:tailEnd/>
                  </a:ln>
                  <a:solidFill>
                    <a:srgbClr val="000000"/>
                  </a:solidFill>
                  <a:effectLst/>
                  <a:latin typeface="Arial Black"/>
                </a:endParaRPr>
              </a:p>
            </p:txBody>
          </p:sp>
          <p:sp>
            <p:nvSpPr>
              <p:cNvPr id="21510" name="Oval 6"/>
              <p:cNvSpPr>
                <a:spLocks noChangeArrowheads="1"/>
              </p:cNvSpPr>
              <p:nvPr/>
            </p:nvSpPr>
            <p:spPr bwMode="auto">
              <a:xfrm>
                <a:off x="9229" y="4298"/>
                <a:ext cx="71" cy="73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</p:grpSp>
      <p:sp>
        <p:nvSpPr>
          <p:cNvPr id="21538" name="WordArt 34"/>
          <p:cNvSpPr>
            <a:spLocks noChangeArrowheads="1" noChangeShapeType="1" noTextEdit="1"/>
          </p:cNvSpPr>
          <p:nvPr/>
        </p:nvSpPr>
        <p:spPr bwMode="auto">
          <a:xfrm>
            <a:off x="2143108" y="2214554"/>
            <a:ext cx="1201714" cy="118584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800" b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"/>
                <a:cs typeface="Arial"/>
              </a:rPr>
              <a:t>ІІ</a:t>
            </a:r>
          </a:p>
          <a:p>
            <a:pPr algn="ctr" rtl="0"/>
            <a:r>
              <a:rPr lang="ru-RU" sz="800" b="1" kern="10" spc="0" dirty="0" err="1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"/>
                <a:cs typeface="Arial"/>
              </a:rPr>
              <a:t>чверть</a:t>
            </a:r>
            <a:endParaRPr lang="ru-RU" sz="800" b="1" kern="10" spc="0" dirty="0" smtClean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ctr" rtl="0"/>
            <a:r>
              <a:rPr lang="ru-RU" sz="800" b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"/>
                <a:cs typeface="Arial"/>
              </a:rPr>
              <a:t>(-;+)</a:t>
            </a:r>
            <a:endParaRPr lang="ru-RU" sz="800" b="1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/>
              <a:latin typeface="Arial"/>
              <a:cs typeface="Arial"/>
            </a:endParaRPr>
          </a:p>
        </p:txBody>
      </p:sp>
      <p:sp>
        <p:nvSpPr>
          <p:cNvPr id="21505" name="WordArt 1"/>
          <p:cNvSpPr>
            <a:spLocks noChangeArrowheads="1" noChangeShapeType="1" noTextEdit="1"/>
          </p:cNvSpPr>
          <p:nvPr/>
        </p:nvSpPr>
        <p:spPr bwMode="auto">
          <a:xfrm>
            <a:off x="5214942" y="4286256"/>
            <a:ext cx="1177902" cy="110329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800" b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"/>
                <a:cs typeface="Arial"/>
              </a:rPr>
              <a:t>І</a:t>
            </a:r>
            <a:r>
              <a:rPr lang="en-US" sz="800" b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"/>
                <a:cs typeface="Arial"/>
              </a:rPr>
              <a:t>V</a:t>
            </a:r>
          </a:p>
          <a:p>
            <a:pPr algn="ctr" rtl="0"/>
            <a:r>
              <a:rPr lang="ru-RU" sz="800" b="1" kern="10" spc="0" dirty="0" err="1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"/>
                <a:cs typeface="Arial"/>
              </a:rPr>
              <a:t>чверть</a:t>
            </a:r>
            <a:endParaRPr lang="ru-RU" sz="800" b="1" kern="10" spc="0" dirty="0" smtClean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ctr" rtl="0"/>
            <a:r>
              <a:rPr lang="ru-RU" sz="800" b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"/>
                <a:cs typeface="Arial"/>
              </a:rPr>
              <a:t>(+;-)</a:t>
            </a:r>
            <a:endParaRPr lang="ru-RU" sz="800" b="1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/>
              <a:latin typeface="Arial"/>
              <a:cs typeface="Arial"/>
            </a:endParaRPr>
          </a:p>
        </p:txBody>
      </p:sp>
      <p:sp>
        <p:nvSpPr>
          <p:cNvPr id="21506" name="WordArt 2"/>
          <p:cNvSpPr>
            <a:spLocks noChangeArrowheads="1" noChangeShapeType="1" noTextEdit="1"/>
          </p:cNvSpPr>
          <p:nvPr/>
        </p:nvSpPr>
        <p:spPr bwMode="auto">
          <a:xfrm>
            <a:off x="1785918" y="4286256"/>
            <a:ext cx="1428728" cy="128588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800" b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"/>
                <a:cs typeface="Arial"/>
              </a:rPr>
              <a:t>ІІІ</a:t>
            </a:r>
          </a:p>
          <a:p>
            <a:pPr algn="ctr" rtl="0"/>
            <a:r>
              <a:rPr lang="ru-RU" sz="800" b="1" kern="10" spc="0" dirty="0" err="1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"/>
                <a:cs typeface="Arial"/>
              </a:rPr>
              <a:t>чверть</a:t>
            </a:r>
            <a:endParaRPr lang="ru-RU" sz="800" b="1" kern="10" spc="0" dirty="0" smtClean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ctr" rtl="0"/>
            <a:r>
              <a:rPr lang="ru-RU" sz="800" b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"/>
                <a:cs typeface="Arial"/>
              </a:rPr>
              <a:t>(-;-)</a:t>
            </a:r>
            <a:endParaRPr lang="ru-RU" sz="800" b="1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/>
              <a:latin typeface="Arial"/>
              <a:cs typeface="Arial"/>
            </a:endParaRPr>
          </a:p>
        </p:txBody>
      </p:sp>
      <p:sp>
        <p:nvSpPr>
          <p:cNvPr id="21507" name="WordArt 3"/>
          <p:cNvSpPr>
            <a:spLocks noChangeArrowheads="1" noChangeShapeType="1" noTextEdit="1"/>
          </p:cNvSpPr>
          <p:nvPr/>
        </p:nvSpPr>
        <p:spPr bwMode="auto">
          <a:xfrm>
            <a:off x="5286380" y="2214554"/>
            <a:ext cx="1174754" cy="121444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800" b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"/>
                <a:cs typeface="Arial"/>
              </a:rPr>
              <a:t>І</a:t>
            </a:r>
          </a:p>
          <a:p>
            <a:pPr algn="ctr" rtl="0"/>
            <a:r>
              <a:rPr lang="ru-RU" sz="800" b="1" kern="10" spc="0" dirty="0" err="1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"/>
                <a:cs typeface="Arial"/>
              </a:rPr>
              <a:t>чверть</a:t>
            </a:r>
            <a:endParaRPr lang="ru-RU" sz="800" b="1" kern="10" spc="0" dirty="0" smtClean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/>
              <a:latin typeface="Arial"/>
              <a:cs typeface="Arial"/>
            </a:endParaRPr>
          </a:p>
          <a:p>
            <a:pPr algn="ctr" rtl="0"/>
            <a:r>
              <a:rPr lang="ru-RU" sz="800" b="1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/>
                <a:latin typeface="Arial"/>
                <a:cs typeface="Arial"/>
              </a:rPr>
              <a:t>(+;+)</a:t>
            </a:r>
            <a:endParaRPr lang="ru-RU" sz="800" b="1" kern="10" spc="0" dirty="0">
              <a:ln w="9525">
                <a:noFill/>
                <a:round/>
                <a:headEnd/>
                <a:tailEnd/>
              </a:ln>
              <a:solidFill>
                <a:srgbClr val="000000"/>
              </a:solidFill>
              <a:effectLst/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247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Тема247</Template>
  <TotalTime>40</TotalTime>
  <Words>911</Words>
  <Application>Microsoft Office PowerPoint</Application>
  <PresentationFormat>Экран (4:3)</PresentationFormat>
  <Paragraphs>423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Тема247</vt:lpstr>
      <vt:lpstr>Слайд 1</vt:lpstr>
      <vt:lpstr>Завдання до кросворду: </vt:lpstr>
      <vt:lpstr>Слайд 3</vt:lpstr>
      <vt:lpstr>Фронтальне опитування </vt:lpstr>
      <vt:lpstr>Означення координатних осей, початку координат. Вісь абсцис і вісь ординат. </vt:lpstr>
      <vt:lpstr>Означення координатної площини.</vt:lpstr>
      <vt:lpstr>Абсциса і  ордината точки. </vt:lpstr>
      <vt:lpstr>Координати початку відліку і точок,  що лежать на осях координат.   </vt:lpstr>
      <vt:lpstr>Координатні чверті. </vt:lpstr>
      <vt:lpstr>Історична довідка.  </vt:lpstr>
      <vt:lpstr>Математичний диктант </vt:lpstr>
      <vt:lpstr>Спіймай метелика</vt:lpstr>
      <vt:lpstr>Побудуй малюнок на координатній  площині за запропонованими точками.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Прямокутна система координат</dc:title>
  <dc:creator>Люда</dc:creator>
  <cp:lastModifiedBy>FuckYouBill</cp:lastModifiedBy>
  <cp:revision>6</cp:revision>
  <dcterms:created xsi:type="dcterms:W3CDTF">2012-04-06T19:15:07Z</dcterms:created>
  <dcterms:modified xsi:type="dcterms:W3CDTF">2012-04-06T19:55:54Z</dcterms:modified>
</cp:coreProperties>
</file>