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68" r:id="rId2"/>
    <p:sldId id="256" r:id="rId3"/>
    <p:sldId id="258" r:id="rId4"/>
    <p:sldId id="260" r:id="rId5"/>
    <p:sldId id="265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00"/>
    <a:srgbClr val="04536C"/>
    <a:srgbClr val="045B76"/>
    <a:srgbClr val="056D8D"/>
    <a:srgbClr val="057091"/>
    <a:srgbClr val="4370C6"/>
    <a:srgbClr val="0698C6"/>
    <a:srgbClr val="43A4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5A85F-B86A-4321-BCA8-3F5DB2EE76C4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639B2-D4C7-4B37-BB5A-D81AB9597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43C7-F2A6-4EDD-9039-F53164ADF9A1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4D5E-D3CA-4448-B461-B0B72BA3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ижний колонтитул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Лиманська І. В.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4D5E-D3CA-4448-B461-B0B72BA3100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2604-8C15-4F19-B860-415C41AB278D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4575-98F8-4CE4-9EB4-FE4F58A38D5D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3953-777A-404F-AAB5-91D249832E1F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6631-B88C-4B1A-A869-00C3442A583C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CEB7-A7CA-4AAF-A459-714A8293B015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1D9-83E2-41C8-9CE4-6A2487D45061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F131-0334-4B3D-8889-98D93BE18BDE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E2F-0FBA-474E-A96C-6F7830508507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4828-D13D-474B-B666-864CA0F384EF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9986-4745-48BC-A82A-68DDFF86BA89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FCD7-FEB1-41F3-8B45-2F449862BFFE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6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44C4-A6D8-48E7-808F-664D7047F08B}" type="datetime1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Лиманська І. 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BD75-955F-4833-8013-F5542B42A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16000">
    <p:random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&#1052;&#1091;&#1079;&#1099;&#1082;&#1072;\Instrum\21\01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0" y="6429375"/>
            <a:ext cx="2428875" cy="428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k-UA" sz="2000" b="1" dirty="0" smtClean="0">
                <a:solidFill>
                  <a:schemeClr val="tx1"/>
                </a:solidFill>
                <a:latin typeface="Bookman Old Style" pitchFamily="18" charset="0"/>
              </a:rPr>
              <a:t>Лиманська І. В.</a:t>
            </a:r>
            <a:endParaRPr lang="en-US" sz="2000" b="1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3076" name="Picture 8" descr="C:\Documents and Settings\uzer\Мои документы\Инна, фото\Лиманская\Школа.jpg"/>
          <p:cNvPicPr>
            <a:picLocks noChangeAspect="1" noChangeArrowheads="1"/>
          </p:cNvPicPr>
          <p:nvPr/>
        </p:nvPicPr>
        <p:blipFill>
          <a:blip r:embed="rId3" cstate="print"/>
          <a:srcRect l="8272" b="9467"/>
          <a:stretch>
            <a:fillRect/>
          </a:stretch>
        </p:blipFill>
        <p:spPr bwMode="auto">
          <a:xfrm>
            <a:off x="5233052" y="214291"/>
            <a:ext cx="369663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57166"/>
            <a:ext cx="53578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Амвросіївська загальноосвітня </a:t>
            </a:r>
            <a:b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школа </a:t>
            </a:r>
            <a:r>
              <a:rPr lang="uk-U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І – ІІІ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ступенів № 6</a:t>
            </a:r>
            <a:b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Амвросіївської районної ради </a:t>
            </a:r>
            <a:b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Донецької області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500702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Лиманська І. В. – учитель математики,</a:t>
            </a:r>
          </a:p>
          <a:p>
            <a:pPr algn="r">
              <a:defRPr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спеціаліст вищої категорії, </a:t>
            </a:r>
          </a:p>
          <a:p>
            <a:pPr algn="r">
              <a:defRPr/>
            </a:pPr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“Учитель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– </a:t>
            </a:r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методист</a:t>
            </a:r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”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688" y="2071678"/>
            <a:ext cx="8858312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uk-UA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</a:rPr>
              <a:t>Презентація з теми </a:t>
            </a:r>
            <a:r>
              <a:rPr lang="uk-UA" sz="6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</a:rPr>
              <a:t>“Трикутник</a:t>
            </a:r>
            <a:r>
              <a:rPr lang="uk-UA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</a:rPr>
              <a:t> та його </a:t>
            </a:r>
            <a:r>
              <a:rPr lang="uk-UA" sz="6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</a:rPr>
              <a:t>види”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547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435771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Три точки невеличкі</a:t>
            </a:r>
          </a:p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Відрізками сполучимо.</a:t>
            </a:r>
          </a:p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А те, що утворилося, </a:t>
            </a:r>
          </a:p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Всі разом ми озвучимо.</a:t>
            </a:r>
          </a:p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Це не круг, не прямокутник,</a:t>
            </a:r>
          </a:p>
          <a:p>
            <a:pPr algn="ctr"/>
            <a:r>
              <a:rPr lang="uk-UA" sz="4400" b="1" dirty="0" smtClean="0">
                <a:solidFill>
                  <a:schemeClr val="bg1"/>
                </a:solidFill>
                <a:latin typeface="Bookman Old Style" pitchFamily="18" charset="0"/>
              </a:rPr>
              <a:t>А фігура ця – …</a:t>
            </a:r>
          </a:p>
          <a:p>
            <a:pPr algn="l"/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pPr/>
              <a:t>2</a:t>
            </a:fld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7" name="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000768"/>
            <a:ext cx="304800" cy="304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428860" cy="50165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Bookman Old Style" pitchFamily="18" charset="0"/>
              </a:rPr>
              <a:t>Лиманська І. В</a:t>
            </a:r>
            <a:r>
              <a:rPr lang="ru-RU" sz="16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  <a:endParaRPr lang="ru-RU" sz="16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txBody>
          <a:bodyPr>
            <a:no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Класифікація трикутників </a:t>
            </a:r>
            <a:r>
              <a:rPr lang="uk-UA" sz="4400" b="1" i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uk-UA" sz="4400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sz="3600" b="1" i="1" dirty="0" smtClean="0">
                <a:solidFill>
                  <a:schemeClr val="bg1"/>
                </a:solidFill>
                <a:latin typeface="Bookman Old Style" pitchFamily="18" charset="0"/>
              </a:rPr>
              <a:t>за видом їх кутів</a:t>
            </a:r>
            <a:endParaRPr lang="ru-RU" sz="36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071702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Якщо всі кути трикутника гострі, то його називають…</a:t>
            </a:r>
          </a:p>
          <a:p>
            <a:endParaRPr lang="uk-UA" sz="3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uk-UA" sz="36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428868"/>
            <a:ext cx="3571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FFFF00"/>
                </a:solidFill>
                <a:latin typeface="Bookman Old Style" pitchFamily="18" charset="0"/>
              </a:rPr>
              <a:t>гострокутним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286256"/>
            <a:ext cx="3571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FFFF00"/>
                </a:solidFill>
                <a:latin typeface="Bookman Old Style" pitchFamily="18" charset="0"/>
              </a:rPr>
              <a:t>прямокутним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6606" y="5929330"/>
            <a:ext cx="3127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FFFF00"/>
                </a:solidFill>
                <a:latin typeface="Bookman Old Style" pitchFamily="18" charset="0"/>
              </a:rPr>
              <a:t>тупокутним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143248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Якщо один з кутів трикутника прямий, то його називають…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92919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Якщо один з кутів трикутника тупий, то його називають…</a:t>
            </a:r>
            <a:endParaRPr lang="ru-RU" sz="36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Встановити </a:t>
            </a:r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відповідність</a:t>
            </a:r>
            <a:endParaRPr lang="ru-RU" sz="4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№ 1                № 2              № 3</a:t>
            </a: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</a:t>
            </a: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Гострокутний – № …  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Прямокутний – № …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Тупокутний – № …  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6824514" y="1819428"/>
            <a:ext cx="1371465" cy="244746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428992" y="2357430"/>
            <a:ext cx="2346588" cy="1428760"/>
          </a:xfrm>
          <a:prstGeom prst="triangle">
            <a:avLst>
              <a:gd name="adj" fmla="val 871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8452750">
            <a:off x="549618" y="2834589"/>
            <a:ext cx="3257814" cy="1088249"/>
          </a:xfrm>
          <a:prstGeom prst="triangle">
            <a:avLst>
              <a:gd name="adj" fmla="val 502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pPr/>
              <a:t>4</a:t>
            </a:fld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428860" cy="50165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Bookman Old Style" pitchFamily="18" charset="0"/>
              </a:rPr>
              <a:t>Лиманська І. В.</a:t>
            </a: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Відповіді</a:t>
            </a:r>
            <a:endParaRPr lang="ru-RU" sz="4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№ 1                № 2              № 3</a:t>
            </a: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</a:t>
            </a:r>
          </a:p>
          <a:p>
            <a:pPr>
              <a:buNone/>
            </a:pPr>
            <a:endParaRPr lang="uk-UA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Гострокутний – №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2</a:t>
            </a: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Прямокутний – №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3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   Тупокутний – № </a:t>
            </a:r>
            <a:r>
              <a:rPr lang="uk-UA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1</a:t>
            </a:r>
            <a:r>
              <a:rPr lang="uk-UA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6815226" y="1828716"/>
            <a:ext cx="1371465" cy="242889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428992" y="2357430"/>
            <a:ext cx="2346588" cy="1428760"/>
          </a:xfrm>
          <a:prstGeom prst="triangle">
            <a:avLst>
              <a:gd name="adj" fmla="val 871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8452750">
            <a:off x="549618" y="2834589"/>
            <a:ext cx="3257814" cy="1088249"/>
          </a:xfrm>
          <a:prstGeom prst="triangle">
            <a:avLst>
              <a:gd name="adj" fmla="val 502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pPr/>
              <a:t>5</a:t>
            </a:fld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428860" cy="50165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Bookman Old Style" pitchFamily="18" charset="0"/>
              </a:rPr>
              <a:t>Лиманська І. В.</a:t>
            </a: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Класифікація трикутників </a:t>
            </a:r>
            <a:b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за кількістю рівних сторін</a:t>
            </a:r>
            <a:endParaRPr lang="ru-RU" sz="4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дві сторони рівні, називають…</a:t>
            </a:r>
          </a:p>
          <a:p>
            <a:r>
              <a:rPr lang="uk-UA" sz="40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всі сторони рівні, називають…</a:t>
            </a:r>
          </a:p>
          <a:p>
            <a:r>
              <a:rPr lang="uk-UA" sz="40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всі сторони різної довжини, називають…</a:t>
            </a:r>
          </a:p>
          <a:p>
            <a:endParaRPr lang="ru-RU" sz="4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pPr/>
              <a:t>6</a:t>
            </a:fld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428860" cy="50165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Bookman Old Style" pitchFamily="18" charset="0"/>
              </a:rPr>
              <a:t>Лиманська І. В.</a:t>
            </a: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>
            <a:noAutofit/>
          </a:bodyPr>
          <a:lstStyle/>
          <a:p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Класифікація трикутників </a:t>
            </a:r>
            <a:b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  <a:t>за кількістю рівних сторін</a:t>
            </a:r>
            <a:br>
              <a:rPr lang="uk-UA" sz="4000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Відповіді</a:t>
            </a:r>
            <a:endParaRPr lang="ru-RU" sz="4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3840171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дві сторони рівні, називають </a:t>
            </a:r>
            <a:r>
              <a:rPr lang="uk-UA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рівнобедреним.</a:t>
            </a:r>
          </a:p>
          <a:p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всі сторони рівні, називають</a:t>
            </a:r>
            <a:r>
              <a:rPr lang="uk-UA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рівностороннім.</a:t>
            </a:r>
            <a:endParaRPr lang="uk-UA" sz="3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uk-UA" sz="3600" dirty="0" smtClean="0">
                <a:solidFill>
                  <a:schemeClr val="bg1"/>
                </a:solidFill>
                <a:latin typeface="Bookman Old Style" pitchFamily="18" charset="0"/>
              </a:rPr>
              <a:t>Трикутник, у якого всі сторони різної довжини, називають</a:t>
            </a:r>
            <a:r>
              <a:rPr lang="uk-UA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 різностороннім.</a:t>
            </a:r>
            <a:endParaRPr lang="uk-UA" sz="3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sz="4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D75-955F-4833-8013-F5542B42AC75}" type="slidenum">
              <a:rPr lang="ru-RU" sz="2000" smtClean="0">
                <a:solidFill>
                  <a:schemeClr val="bg1"/>
                </a:solidFill>
                <a:latin typeface="Bookman Old Style" pitchFamily="18" charset="0"/>
              </a:rPr>
              <a:pPr/>
              <a:t>7</a:t>
            </a:fld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428860" cy="50165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Bookman Old Style" pitchFamily="18" charset="0"/>
              </a:rPr>
              <a:t>Лиманська І. В.</a:t>
            </a: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6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254</Words>
  <Application>Microsoft Office PowerPoint</Application>
  <PresentationFormat>Экран (4:3)</PresentationFormat>
  <Paragraphs>57</Paragraphs>
  <Slides>7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Класифікація трикутників  за видом їх кутів</vt:lpstr>
      <vt:lpstr>Встановити відповідність</vt:lpstr>
      <vt:lpstr>Відповіді</vt:lpstr>
      <vt:lpstr>Класифікація трикутників  за кількістю рівних сторін</vt:lpstr>
      <vt:lpstr>Класифікація трикутників  за кількістю рівних сторін Відповіді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Трикутник і його види</dc:title>
  <dc:creator>Инна</dc:creator>
  <cp:lastModifiedBy>Admin</cp:lastModifiedBy>
  <cp:revision>30</cp:revision>
  <dcterms:created xsi:type="dcterms:W3CDTF">2009-06-22T11:10:51Z</dcterms:created>
  <dcterms:modified xsi:type="dcterms:W3CDTF">2014-01-05T21:42:41Z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